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2" r:id="rId4"/>
    <p:sldId id="263" r:id="rId5"/>
    <p:sldId id="259" r:id="rId6"/>
    <p:sldId id="264" r:id="rId7"/>
    <p:sldId id="265" r:id="rId8"/>
    <p:sldId id="261" r:id="rId9"/>
    <p:sldId id="266" r:id="rId10"/>
    <p:sldId id="268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fan Matos" initials="SM" lastIdx="1" clrIdx="0">
    <p:extLst>
      <p:ext uri="{19B8F6BF-5375-455C-9EA6-DF929625EA0E}">
        <p15:presenceInfo xmlns:p15="http://schemas.microsoft.com/office/powerpoint/2012/main" userId="6196d1f943e8894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05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62" d="100"/>
          <a:sy n="62" d="100"/>
        </p:scale>
        <p:origin x="684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Matos" userId="6196d1f943e8894a" providerId="LiveId" clId="{AB39EB24-4F94-4044-8DCE-F8F92FE1F82D}"/>
    <pc:docChg chg="undo custSel modSld">
      <pc:chgData name="Stefan Matos" userId="6196d1f943e8894a" providerId="LiveId" clId="{AB39EB24-4F94-4044-8DCE-F8F92FE1F82D}" dt="2023-01-31T20:43:06.799" v="34" actId="1076"/>
      <pc:docMkLst>
        <pc:docMk/>
      </pc:docMkLst>
      <pc:sldChg chg="delSp modSp mod">
        <pc:chgData name="Stefan Matos" userId="6196d1f943e8894a" providerId="LiveId" clId="{AB39EB24-4F94-4044-8DCE-F8F92FE1F82D}" dt="2023-01-31T20:32:28.470" v="9" actId="14100"/>
        <pc:sldMkLst>
          <pc:docMk/>
          <pc:sldMk cId="892980726" sldId="258"/>
        </pc:sldMkLst>
        <pc:spChg chg="del">
          <ac:chgData name="Stefan Matos" userId="6196d1f943e8894a" providerId="LiveId" clId="{AB39EB24-4F94-4044-8DCE-F8F92FE1F82D}" dt="2023-01-31T20:32:04.780" v="0" actId="478"/>
          <ac:spMkLst>
            <pc:docMk/>
            <pc:sldMk cId="892980726" sldId="258"/>
            <ac:spMk id="12" creationId="{ADF06939-C254-461A-8BD2-A9E7CA6A3443}"/>
          </ac:spMkLst>
        </pc:spChg>
        <pc:picChg chg="mod">
          <ac:chgData name="Stefan Matos" userId="6196d1f943e8894a" providerId="LiveId" clId="{AB39EB24-4F94-4044-8DCE-F8F92FE1F82D}" dt="2023-01-31T20:32:28.470" v="9" actId="14100"/>
          <ac:picMkLst>
            <pc:docMk/>
            <pc:sldMk cId="892980726" sldId="258"/>
            <ac:picMk id="6" creationId="{5BC9893C-8F2A-4154-95DE-A7DE3538C12F}"/>
          </ac:picMkLst>
        </pc:picChg>
        <pc:picChg chg="del mod">
          <ac:chgData name="Stefan Matos" userId="6196d1f943e8894a" providerId="LiveId" clId="{AB39EB24-4F94-4044-8DCE-F8F92FE1F82D}" dt="2023-01-31T20:32:16.221" v="5" actId="478"/>
          <ac:picMkLst>
            <pc:docMk/>
            <pc:sldMk cId="892980726" sldId="258"/>
            <ac:picMk id="9" creationId="{B7C241FA-77A8-4C3A-8F9C-E52C0FB91551}"/>
          </ac:picMkLst>
        </pc:picChg>
      </pc:sldChg>
      <pc:sldChg chg="modSp mod">
        <pc:chgData name="Stefan Matos" userId="6196d1f943e8894a" providerId="LiveId" clId="{AB39EB24-4F94-4044-8DCE-F8F92FE1F82D}" dt="2023-01-31T20:43:06.799" v="34" actId="1076"/>
        <pc:sldMkLst>
          <pc:docMk/>
          <pc:sldMk cId="1323442447" sldId="265"/>
        </pc:sldMkLst>
        <pc:picChg chg="mod">
          <ac:chgData name="Stefan Matos" userId="6196d1f943e8894a" providerId="LiveId" clId="{AB39EB24-4F94-4044-8DCE-F8F92FE1F82D}" dt="2023-01-31T20:43:06.799" v="34" actId="1076"/>
          <ac:picMkLst>
            <pc:docMk/>
            <pc:sldMk cId="1323442447" sldId="265"/>
            <ac:picMk id="4" creationId="{FDA19629-5B15-4FD6-9D72-4A3D3F5BE94C}"/>
          </ac:picMkLst>
        </pc:picChg>
      </pc:sldChg>
      <pc:sldChg chg="addSp modSp mod modAnim">
        <pc:chgData name="Stefan Matos" userId="6196d1f943e8894a" providerId="LiveId" clId="{AB39EB24-4F94-4044-8DCE-F8F92FE1F82D}" dt="2023-01-31T20:42:40.697" v="32" actId="14100"/>
        <pc:sldMkLst>
          <pc:docMk/>
          <pc:sldMk cId="4230340575" sldId="266"/>
        </pc:sldMkLst>
        <pc:spChg chg="add mod">
          <ac:chgData name="Stefan Matos" userId="6196d1f943e8894a" providerId="LiveId" clId="{AB39EB24-4F94-4044-8DCE-F8F92FE1F82D}" dt="2023-01-31T20:42:40.697" v="32" actId="14100"/>
          <ac:spMkLst>
            <pc:docMk/>
            <pc:sldMk cId="4230340575" sldId="266"/>
            <ac:spMk id="6" creationId="{44FB3778-9CCB-40C8-85FA-BAFC1F289A26}"/>
          </ac:spMkLst>
        </pc:spChg>
      </pc:sldChg>
    </pc:docChg>
  </pc:docChgLst>
  <pc:docChgLst>
    <pc:chgData name="Stefan Matos" userId="6196d1f943e8894a" providerId="LiveId" clId="{BC693516-43AD-4AB4-BEAF-7EA91BAD1D2A}"/>
    <pc:docChg chg="custSel modSld">
      <pc:chgData name="Stefan Matos" userId="6196d1f943e8894a" providerId="LiveId" clId="{BC693516-43AD-4AB4-BEAF-7EA91BAD1D2A}" dt="2023-02-14T10:39:25.577" v="6" actId="478"/>
      <pc:docMkLst>
        <pc:docMk/>
      </pc:docMkLst>
      <pc:sldChg chg="delSp mod delAnim">
        <pc:chgData name="Stefan Matos" userId="6196d1f943e8894a" providerId="LiveId" clId="{BC693516-43AD-4AB4-BEAF-7EA91BAD1D2A}" dt="2023-02-14T10:39:20.517" v="4" actId="478"/>
        <pc:sldMkLst>
          <pc:docMk/>
          <pc:sldMk cId="3790305685" sldId="259"/>
        </pc:sldMkLst>
        <pc:picChg chg="del">
          <ac:chgData name="Stefan Matos" userId="6196d1f943e8894a" providerId="LiveId" clId="{BC693516-43AD-4AB4-BEAF-7EA91BAD1D2A}" dt="2023-02-14T10:39:20.517" v="4" actId="478"/>
          <ac:picMkLst>
            <pc:docMk/>
            <pc:sldMk cId="3790305685" sldId="259"/>
            <ac:picMk id="12" creationId="{A51EE7E7-5054-487B-A3AE-8DB73FEC3DDE}"/>
          </ac:picMkLst>
        </pc:picChg>
      </pc:sldChg>
      <pc:sldChg chg="delSp mod delAnim">
        <pc:chgData name="Stefan Matos" userId="6196d1f943e8894a" providerId="LiveId" clId="{BC693516-43AD-4AB4-BEAF-7EA91BAD1D2A}" dt="2023-02-14T10:39:13.938" v="1" actId="478"/>
        <pc:sldMkLst>
          <pc:docMk/>
          <pc:sldMk cId="556447458" sldId="261"/>
        </pc:sldMkLst>
        <pc:picChg chg="del">
          <ac:chgData name="Stefan Matos" userId="6196d1f943e8894a" providerId="LiveId" clId="{BC693516-43AD-4AB4-BEAF-7EA91BAD1D2A}" dt="2023-02-14T10:39:13.938" v="1" actId="478"/>
          <ac:picMkLst>
            <pc:docMk/>
            <pc:sldMk cId="556447458" sldId="261"/>
            <ac:picMk id="2" creationId="{989F24A6-DA67-479A-9BE0-34D9B68E31C3}"/>
          </ac:picMkLst>
        </pc:picChg>
      </pc:sldChg>
      <pc:sldChg chg="delSp mod delAnim">
        <pc:chgData name="Stefan Matos" userId="6196d1f943e8894a" providerId="LiveId" clId="{BC693516-43AD-4AB4-BEAF-7EA91BAD1D2A}" dt="2023-02-14T10:39:25.577" v="6" actId="478"/>
        <pc:sldMkLst>
          <pc:docMk/>
          <pc:sldMk cId="1881702886" sldId="262"/>
        </pc:sldMkLst>
        <pc:picChg chg="del">
          <ac:chgData name="Stefan Matos" userId="6196d1f943e8894a" providerId="LiveId" clId="{BC693516-43AD-4AB4-BEAF-7EA91BAD1D2A}" dt="2023-02-14T10:39:25.577" v="6" actId="478"/>
          <ac:picMkLst>
            <pc:docMk/>
            <pc:sldMk cId="1881702886" sldId="262"/>
            <ac:picMk id="10" creationId="{7D21547D-A96C-47D8-9409-BFA32C2D91CC}"/>
          </ac:picMkLst>
        </pc:picChg>
      </pc:sldChg>
      <pc:sldChg chg="delSp mod delAnim">
        <pc:chgData name="Stefan Matos" userId="6196d1f943e8894a" providerId="LiveId" clId="{BC693516-43AD-4AB4-BEAF-7EA91BAD1D2A}" dt="2023-02-14T10:39:22.850" v="5" actId="478"/>
        <pc:sldMkLst>
          <pc:docMk/>
          <pc:sldMk cId="3210998569" sldId="263"/>
        </pc:sldMkLst>
        <pc:picChg chg="del">
          <ac:chgData name="Stefan Matos" userId="6196d1f943e8894a" providerId="LiveId" clId="{BC693516-43AD-4AB4-BEAF-7EA91BAD1D2A}" dt="2023-02-14T10:39:22.850" v="5" actId="478"/>
          <ac:picMkLst>
            <pc:docMk/>
            <pc:sldMk cId="3210998569" sldId="263"/>
            <ac:picMk id="42" creationId="{1F5C2153-D754-4EAD-8C5A-D92E595E9FDB}"/>
          </ac:picMkLst>
        </pc:picChg>
      </pc:sldChg>
      <pc:sldChg chg="delSp mod delAnim">
        <pc:chgData name="Stefan Matos" userId="6196d1f943e8894a" providerId="LiveId" clId="{BC693516-43AD-4AB4-BEAF-7EA91BAD1D2A}" dt="2023-02-14T10:39:18.394" v="3" actId="478"/>
        <pc:sldMkLst>
          <pc:docMk/>
          <pc:sldMk cId="1714149246" sldId="264"/>
        </pc:sldMkLst>
        <pc:picChg chg="del">
          <ac:chgData name="Stefan Matos" userId="6196d1f943e8894a" providerId="LiveId" clId="{BC693516-43AD-4AB4-BEAF-7EA91BAD1D2A}" dt="2023-02-14T10:39:18.394" v="3" actId="478"/>
          <ac:picMkLst>
            <pc:docMk/>
            <pc:sldMk cId="1714149246" sldId="264"/>
            <ac:picMk id="10" creationId="{D5CF1F1E-1438-460B-92ED-D96ABB5EAA52}"/>
          </ac:picMkLst>
        </pc:picChg>
      </pc:sldChg>
      <pc:sldChg chg="delSp mod delAnim">
        <pc:chgData name="Stefan Matos" userId="6196d1f943e8894a" providerId="LiveId" clId="{BC693516-43AD-4AB4-BEAF-7EA91BAD1D2A}" dt="2023-02-14T10:39:15.826" v="2" actId="478"/>
        <pc:sldMkLst>
          <pc:docMk/>
          <pc:sldMk cId="1323442447" sldId="265"/>
        </pc:sldMkLst>
        <pc:picChg chg="del">
          <ac:chgData name="Stefan Matos" userId="6196d1f943e8894a" providerId="LiveId" clId="{BC693516-43AD-4AB4-BEAF-7EA91BAD1D2A}" dt="2023-02-14T10:39:15.826" v="2" actId="478"/>
          <ac:picMkLst>
            <pc:docMk/>
            <pc:sldMk cId="1323442447" sldId="265"/>
            <ac:picMk id="4" creationId="{FDA19629-5B15-4FD6-9D72-4A3D3F5BE94C}"/>
          </ac:picMkLst>
        </pc:picChg>
      </pc:sldChg>
      <pc:sldChg chg="delSp mod delAnim">
        <pc:chgData name="Stefan Matos" userId="6196d1f943e8894a" providerId="LiveId" clId="{BC693516-43AD-4AB4-BEAF-7EA91BAD1D2A}" dt="2023-02-14T10:39:11.918" v="0" actId="478"/>
        <pc:sldMkLst>
          <pc:docMk/>
          <pc:sldMk cId="4230340575" sldId="266"/>
        </pc:sldMkLst>
        <pc:picChg chg="del">
          <ac:chgData name="Stefan Matos" userId="6196d1f943e8894a" providerId="LiveId" clId="{BC693516-43AD-4AB4-BEAF-7EA91BAD1D2A}" dt="2023-02-14T10:39:11.918" v="0" actId="478"/>
          <ac:picMkLst>
            <pc:docMk/>
            <pc:sldMk cId="4230340575" sldId="266"/>
            <ac:picMk id="2" creationId="{A0E65E4C-BF88-40C9-A09C-4C4F42FBE567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1-31T14:21:00.054" idx="1">
    <p:pos x="7561" y="1991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428333-63E2-4464-8021-6AACE1EFC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15AE34-50EF-41DD-AEAA-212B1487A0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9BD346-E642-4B9A-8DE2-A70777655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065E0B-D612-44C2-8EF4-229E5E75B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3777AB-EED2-4BEE-BC84-BE1DF765F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3166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48CE84-3F41-420F-A6AC-48E38794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31D543E-B220-4A35-A9B6-80C59223C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56E2BC6-F655-495F-8D56-485469EFB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FD2F12-3516-4B99-AE6E-734377B32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F472A3-4505-435C-92C5-4929F8408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1933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30B5662-228B-4D77-B400-EEF259ACF9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C97AB92-0436-4897-997A-6DCF8B7A2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063AE6-6C24-4959-9C44-D3D02D67E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953E25-8602-4B29-AB22-7CA6ABF64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899865-75F6-4B51-AA44-68689715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1663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8A62AB-8190-4293-A360-87C244996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D9F111-7259-4B7D-81AC-B4FF2DE0A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6501DA-BD0E-491C-A33B-4BB1547F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8CD9EA-B9D5-40D8-BF99-B0C1A134A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4A3A193-ED51-4CF7-A7C0-B94B4EC9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9012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CA6019-3207-4382-A8F1-CACC3BCCF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6299700-7568-4811-9FCB-4EE6687E5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D86DFE-A693-47FA-85C4-47C3CEA97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F16407-10B1-4C41-AFA3-F42111DD3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41CE5A-15D2-489D-8B16-89FFEC2D5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617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F8D49B-EC88-4B29-BA72-A68E30FFB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62D7EE-2D07-4259-91D0-E4429E4277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2157D37-3AB1-4C3B-863B-96218CBCA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D0D0FBC-B371-46BF-BDF6-F63388DE5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35EFD2-9F9B-460A-BBBA-624635761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5F058AD-B2C3-42D9-BB56-18F2A0AB2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7345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AE637E-F7FE-49FE-81D7-412EA82BF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4C8ED0F-CD90-403D-B4C2-39984DBC9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E3A86BA-C81C-43AD-8DB8-53199ED48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67075B5-DDBC-4E6B-A407-83A9904102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4E7A5FB-20ED-45AD-BB5E-EAEAFB7942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421C88E-7ECE-4479-8188-66794FFF2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AB48D1B-4936-4057-AFCF-95C5777D4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1087076-0903-404F-A2B5-3B8EB396E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8699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7C1C3A-8D1B-473C-B3AD-A0DC30781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1350812-011E-438D-91FA-6A19D11F0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F99AEA5-D032-40C2-B11A-675E949E1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C027BC3-B209-4314-9E1B-E5170AB0E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1022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B622760-C297-4A6E-8B7D-AF24B768F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7A08372-ECFF-4881-9A2C-32290835C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6D991B2-E85E-4B17-9805-C072702FB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798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7FEC93-0FA4-4E82-8C73-E8086BCF4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80F73AA-0AB2-44CA-9205-DCE115706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A1D6B50-CC53-436D-A188-C1983A926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3C7287E-F580-447E-AE3D-96AA895E4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D0B4C5F-1620-4AB4-AD1E-625C9FA28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20565DE-6182-4460-BE5B-3413D989F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0280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D50964-A5D2-4235-A8BE-AF7B360D8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441B760-6965-41A4-8650-E93E82FF0F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2C42813-2652-4C01-A369-8B2C6F6BE8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5E64E25-C27D-4B9D-8737-1766BD93F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CED68EC-36B8-42AA-8476-A8D8130D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FCCB140-8BCC-45AD-BBB3-EF5E58817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9312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0A5BB84-13EF-4683-B375-F779C7ECC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1689687-AB20-4D4C-8B14-E33392923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32C99E-D7E4-455D-AC39-CE6E475B8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9C4DB-AABF-4A88-9F01-2FBBC004F11B}" type="datetimeFigureOut">
              <a:rPr lang="pt-BR" smtClean="0"/>
              <a:t>14/02/2023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505DB5-3087-4FF6-B1B7-B239353263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2A68558-ED4B-4523-8807-C25C149907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24398-170C-4AAA-BA3B-EC5B31E22A7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5846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comments" Target="../comments/commen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5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microsoft.com/office/2007/relationships/hdphoto" Target="../media/hdphoto9.wdp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0.wdp"/><Relationship Id="rId5" Type="http://schemas.openxmlformats.org/officeDocument/2006/relationships/image" Target="../media/image20.png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AE5109D-4184-41B3-9FF7-1F6BA8AA3908}"/>
              </a:ext>
            </a:extLst>
          </p:cNvPr>
          <p:cNvSpPr/>
          <p:nvPr/>
        </p:nvSpPr>
        <p:spPr>
          <a:xfrm>
            <a:off x="1228579" y="0"/>
            <a:ext cx="973484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26" name="buraco" descr="Você sabe como funcionaria uma máquina do tempo?">
            <a:extLst>
              <a:ext uri="{FF2B5EF4-FFF2-40B4-BE49-F238E27FC236}">
                <a16:creationId xmlns:a16="http://schemas.microsoft.com/office/drawing/2014/main" id="{C13D2F2D-E1B0-49CF-BFE9-CF702C149D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130" r="12721"/>
          <a:stretch/>
        </p:blipFill>
        <p:spPr bwMode="auto">
          <a:xfrm>
            <a:off x="4241624" y="610280"/>
            <a:ext cx="3708751" cy="459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olaroid">
            <a:extLst>
              <a:ext uri="{FF2B5EF4-FFF2-40B4-BE49-F238E27FC236}">
                <a16:creationId xmlns:a16="http://schemas.microsoft.com/office/drawing/2014/main" id="{5BC9893C-8F2A-4154-95DE-A7DE3538C1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0" t="5278" r="10630" b="6111"/>
          <a:stretch/>
        </p:blipFill>
        <p:spPr>
          <a:xfrm>
            <a:off x="3928241" y="312433"/>
            <a:ext cx="4335518" cy="6233134"/>
          </a:xfrm>
          <a:prstGeom prst="rect">
            <a:avLst/>
          </a:prstGeom>
        </p:spPr>
      </p:pic>
      <p:pic>
        <p:nvPicPr>
          <p:cNvPr id="8" name="ampulheta">
            <a:extLst>
              <a:ext uri="{FF2B5EF4-FFF2-40B4-BE49-F238E27FC236}">
                <a16:creationId xmlns:a16="http://schemas.microsoft.com/office/drawing/2014/main" id="{8F698842-A5E6-495D-9752-33569F8C8E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76" b="15845"/>
          <a:stretch/>
        </p:blipFill>
        <p:spPr>
          <a:xfrm>
            <a:off x="3773123" y="1654621"/>
            <a:ext cx="2699657" cy="346891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0739E666-2790-4330-8F80-F86B9281F05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13" t="39944"/>
          <a:stretch/>
        </p:blipFill>
        <p:spPr>
          <a:xfrm>
            <a:off x="4335283" y="730492"/>
            <a:ext cx="1095591" cy="109831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7E09852C-EC9B-4FA2-8C12-33D8A772541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73"/>
          <a:stretch/>
        </p:blipFill>
        <p:spPr>
          <a:xfrm>
            <a:off x="6234768" y="3197940"/>
            <a:ext cx="2151174" cy="1915114"/>
          </a:xfrm>
          <a:prstGeom prst="rect">
            <a:avLst/>
          </a:prstGeom>
          <a:ln>
            <a:noFill/>
          </a:ln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A4E2DE5E-773A-4939-8690-744F4111DF6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5"/>
          <a:stretch/>
        </p:blipFill>
        <p:spPr>
          <a:xfrm>
            <a:off x="6023293" y="730492"/>
            <a:ext cx="2151174" cy="1688572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CA4743B9-8031-48F4-97B2-F563840078F6}"/>
              </a:ext>
            </a:extLst>
          </p:cNvPr>
          <p:cNvSpPr txBox="1"/>
          <p:nvPr/>
        </p:nvSpPr>
        <p:spPr>
          <a:xfrm>
            <a:off x="4168917" y="5191054"/>
            <a:ext cx="3708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Franklin Gothic Heavy" panose="020B0903020102020204" pitchFamily="34" charset="0"/>
              </a:rPr>
              <a:t>RELÍQUIAS DO TEMPO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DF06939-C254-461A-8BD2-A9E7CA6A3443}"/>
              </a:ext>
            </a:extLst>
          </p:cNvPr>
          <p:cNvSpPr txBox="1"/>
          <p:nvPr/>
        </p:nvSpPr>
        <p:spPr>
          <a:xfrm>
            <a:off x="4168916" y="5847610"/>
            <a:ext cx="3708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Futura LtCn BT" panose="020B0408020204030204" pitchFamily="34" charset="0"/>
              </a:rPr>
              <a:t>#E32D91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E21BBB6-97BE-48FF-AAE4-8D3C709611E1}"/>
              </a:ext>
            </a:extLst>
          </p:cNvPr>
          <p:cNvSpPr txBox="1"/>
          <p:nvPr/>
        </p:nvSpPr>
        <p:spPr>
          <a:xfrm>
            <a:off x="4168916" y="5549763"/>
            <a:ext cx="3708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PROF.ª</a:t>
            </a:r>
            <a:r>
              <a:rPr lang="pt-BR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KÁTIA RODRIGUES</a:t>
            </a:r>
          </a:p>
        </p:txBody>
      </p:sp>
    </p:spTree>
    <p:extLst>
      <p:ext uri="{BB962C8B-B14F-4D97-AF65-F5344CB8AC3E}">
        <p14:creationId xmlns:p14="http://schemas.microsoft.com/office/powerpoint/2010/main" val="350061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8" grpId="0"/>
      <p:bldP spid="12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895C64BC-935F-438D-93AF-86B57364BB09}"/>
              </a:ext>
            </a:extLst>
          </p:cNvPr>
          <p:cNvSpPr/>
          <p:nvPr/>
        </p:nvSpPr>
        <p:spPr>
          <a:xfrm>
            <a:off x="-1" y="0"/>
            <a:ext cx="12034937" cy="6858000"/>
          </a:xfrm>
          <a:custGeom>
            <a:avLst/>
            <a:gdLst/>
            <a:ahLst/>
            <a:cxnLst/>
            <a:rect l="l" t="t" r="r" b="b"/>
            <a:pathLst>
              <a:path w="12034937" h="6858000">
                <a:moveTo>
                  <a:pt x="8203684" y="3587979"/>
                </a:moveTo>
                <a:cubicBezTo>
                  <a:pt x="8181167" y="3588547"/>
                  <a:pt x="8162432" y="3596307"/>
                  <a:pt x="8147480" y="3611259"/>
                </a:cubicBezTo>
                <a:cubicBezTo>
                  <a:pt x="8132528" y="3626211"/>
                  <a:pt x="8124768" y="3644946"/>
                  <a:pt x="8124199" y="3667463"/>
                </a:cubicBezTo>
                <a:cubicBezTo>
                  <a:pt x="8124768" y="3689980"/>
                  <a:pt x="8132528" y="3708715"/>
                  <a:pt x="8147480" y="3723667"/>
                </a:cubicBezTo>
                <a:cubicBezTo>
                  <a:pt x="8162432" y="3738619"/>
                  <a:pt x="8181167" y="3746379"/>
                  <a:pt x="8203684" y="3746947"/>
                </a:cubicBezTo>
                <a:cubicBezTo>
                  <a:pt x="8226201" y="3746379"/>
                  <a:pt x="8244936" y="3738619"/>
                  <a:pt x="8259888" y="3723667"/>
                </a:cubicBezTo>
                <a:cubicBezTo>
                  <a:pt x="8274840" y="3708715"/>
                  <a:pt x="8282600" y="3689980"/>
                  <a:pt x="8283168" y="3667463"/>
                </a:cubicBezTo>
                <a:cubicBezTo>
                  <a:pt x="8282600" y="3644946"/>
                  <a:pt x="8274840" y="3626211"/>
                  <a:pt x="8259888" y="3611259"/>
                </a:cubicBezTo>
                <a:cubicBezTo>
                  <a:pt x="8244936" y="3596307"/>
                  <a:pt x="8226201" y="3588547"/>
                  <a:pt x="8203684" y="3587979"/>
                </a:cubicBezTo>
                <a:close/>
                <a:moveTo>
                  <a:pt x="6793984" y="3587979"/>
                </a:moveTo>
                <a:cubicBezTo>
                  <a:pt x="6771467" y="3588547"/>
                  <a:pt x="6752732" y="3596307"/>
                  <a:pt x="6737780" y="3611259"/>
                </a:cubicBezTo>
                <a:cubicBezTo>
                  <a:pt x="6722828" y="3626211"/>
                  <a:pt x="6715068" y="3644946"/>
                  <a:pt x="6714499" y="3667463"/>
                </a:cubicBezTo>
                <a:cubicBezTo>
                  <a:pt x="6715068" y="3689980"/>
                  <a:pt x="6722828" y="3708715"/>
                  <a:pt x="6737780" y="3723667"/>
                </a:cubicBezTo>
                <a:cubicBezTo>
                  <a:pt x="6752732" y="3738619"/>
                  <a:pt x="6771467" y="3746379"/>
                  <a:pt x="6793984" y="3746947"/>
                </a:cubicBezTo>
                <a:cubicBezTo>
                  <a:pt x="6816501" y="3746379"/>
                  <a:pt x="6835236" y="3738619"/>
                  <a:pt x="6850188" y="3723667"/>
                </a:cubicBezTo>
                <a:cubicBezTo>
                  <a:pt x="6865140" y="3708715"/>
                  <a:pt x="6872900" y="3689980"/>
                  <a:pt x="6873468" y="3667463"/>
                </a:cubicBezTo>
                <a:cubicBezTo>
                  <a:pt x="6872900" y="3644946"/>
                  <a:pt x="6865140" y="3626211"/>
                  <a:pt x="6850188" y="3611259"/>
                </a:cubicBezTo>
                <a:cubicBezTo>
                  <a:pt x="6835236" y="3596307"/>
                  <a:pt x="6816501" y="3588547"/>
                  <a:pt x="6793984" y="3587979"/>
                </a:cubicBezTo>
                <a:close/>
                <a:moveTo>
                  <a:pt x="9033642" y="3361503"/>
                </a:moveTo>
                <a:lnTo>
                  <a:pt x="9081724" y="3361503"/>
                </a:lnTo>
                <a:cubicBezTo>
                  <a:pt x="9084810" y="3361582"/>
                  <a:pt x="9087375" y="3362646"/>
                  <a:pt x="9089420" y="3364694"/>
                </a:cubicBezTo>
                <a:cubicBezTo>
                  <a:pt x="9091465" y="3366742"/>
                  <a:pt x="9092551" y="3369302"/>
                  <a:pt x="9092679" y="3372372"/>
                </a:cubicBezTo>
                <a:cubicBezTo>
                  <a:pt x="9093781" y="3408221"/>
                  <a:pt x="9097270" y="3434043"/>
                  <a:pt x="9103147" y="3449839"/>
                </a:cubicBezTo>
                <a:cubicBezTo>
                  <a:pt x="9109026" y="3465635"/>
                  <a:pt x="9114882" y="3475346"/>
                  <a:pt x="9120717" y="3478973"/>
                </a:cubicBezTo>
                <a:cubicBezTo>
                  <a:pt x="9126551" y="3482600"/>
                  <a:pt x="9129955" y="3484085"/>
                  <a:pt x="9130928" y="3483428"/>
                </a:cubicBezTo>
                <a:cubicBezTo>
                  <a:pt x="9131883" y="3484085"/>
                  <a:pt x="9135273" y="3482600"/>
                  <a:pt x="9141103" y="3478973"/>
                </a:cubicBezTo>
                <a:cubicBezTo>
                  <a:pt x="9146931" y="3475346"/>
                  <a:pt x="9152787" y="3465635"/>
                  <a:pt x="9158671" y="3449839"/>
                </a:cubicBezTo>
                <a:cubicBezTo>
                  <a:pt x="9164555" y="3434043"/>
                  <a:pt x="9168057" y="3408221"/>
                  <a:pt x="9169177" y="3372372"/>
                </a:cubicBezTo>
                <a:cubicBezTo>
                  <a:pt x="9169333" y="3369278"/>
                  <a:pt x="9170433" y="3366711"/>
                  <a:pt x="9172477" y="3364673"/>
                </a:cubicBezTo>
                <a:cubicBezTo>
                  <a:pt x="9174523" y="3362635"/>
                  <a:pt x="9177074" y="3361578"/>
                  <a:pt x="9180133" y="3361503"/>
                </a:cubicBezTo>
                <a:lnTo>
                  <a:pt x="9321125" y="3361503"/>
                </a:lnTo>
                <a:cubicBezTo>
                  <a:pt x="9324249" y="3361587"/>
                  <a:pt x="9326848" y="3362682"/>
                  <a:pt x="9328924" y="3364790"/>
                </a:cubicBezTo>
                <a:cubicBezTo>
                  <a:pt x="9330999" y="3366898"/>
                  <a:pt x="9332051" y="3369517"/>
                  <a:pt x="9332080" y="3372647"/>
                </a:cubicBezTo>
                <a:cubicBezTo>
                  <a:pt x="9330613" y="3421035"/>
                  <a:pt x="9325520" y="3458126"/>
                  <a:pt x="9316802" y="3483919"/>
                </a:cubicBezTo>
                <a:cubicBezTo>
                  <a:pt x="9308084" y="3509713"/>
                  <a:pt x="9299505" y="3527354"/>
                  <a:pt x="9291067" y="3536844"/>
                </a:cubicBezTo>
                <a:cubicBezTo>
                  <a:pt x="9282629" y="3546333"/>
                  <a:pt x="9278097" y="3550815"/>
                  <a:pt x="9277469" y="3550291"/>
                </a:cubicBezTo>
                <a:cubicBezTo>
                  <a:pt x="9278096" y="3549767"/>
                  <a:pt x="9282629" y="3554249"/>
                  <a:pt x="9291067" y="3563739"/>
                </a:cubicBezTo>
                <a:cubicBezTo>
                  <a:pt x="9299505" y="3573228"/>
                  <a:pt x="9308084" y="3590869"/>
                  <a:pt x="9316802" y="3616663"/>
                </a:cubicBezTo>
                <a:cubicBezTo>
                  <a:pt x="9325520" y="3642456"/>
                  <a:pt x="9330613" y="3679547"/>
                  <a:pt x="9332080" y="3727936"/>
                </a:cubicBezTo>
                <a:cubicBezTo>
                  <a:pt x="9332051" y="3731066"/>
                  <a:pt x="9330999" y="3733685"/>
                  <a:pt x="9328924" y="3735792"/>
                </a:cubicBezTo>
                <a:cubicBezTo>
                  <a:pt x="9326848" y="3737900"/>
                  <a:pt x="9324249" y="3738996"/>
                  <a:pt x="9321125" y="3739079"/>
                </a:cubicBezTo>
                <a:lnTo>
                  <a:pt x="9180133" y="3739079"/>
                </a:lnTo>
                <a:cubicBezTo>
                  <a:pt x="9177047" y="3739001"/>
                  <a:pt x="9174481" y="3737937"/>
                  <a:pt x="9172437" y="3735889"/>
                </a:cubicBezTo>
                <a:cubicBezTo>
                  <a:pt x="9170392" y="3733840"/>
                  <a:pt x="9169305" y="3731281"/>
                  <a:pt x="9169177" y="3728210"/>
                </a:cubicBezTo>
                <a:cubicBezTo>
                  <a:pt x="9168075" y="3692361"/>
                  <a:pt x="9164587" y="3666539"/>
                  <a:pt x="9158708" y="3650743"/>
                </a:cubicBezTo>
                <a:cubicBezTo>
                  <a:pt x="9152831" y="3634948"/>
                  <a:pt x="9146974" y="3625236"/>
                  <a:pt x="9141139" y="3621610"/>
                </a:cubicBezTo>
                <a:cubicBezTo>
                  <a:pt x="9135305" y="3617983"/>
                  <a:pt x="9131901" y="3616498"/>
                  <a:pt x="9130928" y="3617155"/>
                </a:cubicBezTo>
                <a:cubicBezTo>
                  <a:pt x="9129974" y="3616498"/>
                  <a:pt x="9126582" y="3617983"/>
                  <a:pt x="9120753" y="3621610"/>
                </a:cubicBezTo>
                <a:cubicBezTo>
                  <a:pt x="9114925" y="3625236"/>
                  <a:pt x="9109069" y="3634948"/>
                  <a:pt x="9103185" y="3650743"/>
                </a:cubicBezTo>
                <a:cubicBezTo>
                  <a:pt x="9097301" y="3666539"/>
                  <a:pt x="9093799" y="3692361"/>
                  <a:pt x="9092679" y="3728210"/>
                </a:cubicBezTo>
                <a:cubicBezTo>
                  <a:pt x="9092524" y="3731305"/>
                  <a:pt x="9091424" y="3733871"/>
                  <a:pt x="9089379" y="3735909"/>
                </a:cubicBezTo>
                <a:cubicBezTo>
                  <a:pt x="9087334" y="3737947"/>
                  <a:pt x="9084783" y="3739004"/>
                  <a:pt x="9081724" y="3739079"/>
                </a:cubicBezTo>
                <a:lnTo>
                  <a:pt x="9033642" y="3739079"/>
                </a:lnTo>
                <a:close/>
                <a:moveTo>
                  <a:pt x="6940482" y="3361503"/>
                </a:moveTo>
                <a:cubicBezTo>
                  <a:pt x="6937358" y="3361587"/>
                  <a:pt x="6934759" y="3362682"/>
                  <a:pt x="6932683" y="3364790"/>
                </a:cubicBezTo>
                <a:cubicBezTo>
                  <a:pt x="6930607" y="3366898"/>
                  <a:pt x="6929555" y="3369517"/>
                  <a:pt x="6929526" y="3372647"/>
                </a:cubicBezTo>
                <a:cubicBezTo>
                  <a:pt x="6930994" y="3421035"/>
                  <a:pt x="6936086" y="3458126"/>
                  <a:pt x="6944805" y="3483919"/>
                </a:cubicBezTo>
                <a:cubicBezTo>
                  <a:pt x="6953523" y="3509713"/>
                  <a:pt x="6962101" y="3527354"/>
                  <a:pt x="6970539" y="3536844"/>
                </a:cubicBezTo>
                <a:cubicBezTo>
                  <a:pt x="6978977" y="3546333"/>
                  <a:pt x="6983510" y="3550815"/>
                  <a:pt x="6984138" y="3550291"/>
                </a:cubicBezTo>
                <a:cubicBezTo>
                  <a:pt x="6983510" y="3549767"/>
                  <a:pt x="6978977" y="3554249"/>
                  <a:pt x="6970539" y="3563739"/>
                </a:cubicBezTo>
                <a:cubicBezTo>
                  <a:pt x="6962101" y="3573228"/>
                  <a:pt x="6953523" y="3590869"/>
                  <a:pt x="6944805" y="3616663"/>
                </a:cubicBezTo>
                <a:cubicBezTo>
                  <a:pt x="6936086" y="3642456"/>
                  <a:pt x="6930994" y="3679547"/>
                  <a:pt x="6929526" y="3727936"/>
                </a:cubicBezTo>
                <a:cubicBezTo>
                  <a:pt x="6929555" y="3731066"/>
                  <a:pt x="6930607" y="3733685"/>
                  <a:pt x="6932683" y="3735792"/>
                </a:cubicBezTo>
                <a:cubicBezTo>
                  <a:pt x="6934759" y="3737900"/>
                  <a:pt x="6937358" y="3738996"/>
                  <a:pt x="6940482" y="3739079"/>
                </a:cubicBezTo>
                <a:lnTo>
                  <a:pt x="7081474" y="3739079"/>
                </a:lnTo>
                <a:cubicBezTo>
                  <a:pt x="7084532" y="3739004"/>
                  <a:pt x="7087084" y="3737947"/>
                  <a:pt x="7089129" y="3735909"/>
                </a:cubicBezTo>
                <a:cubicBezTo>
                  <a:pt x="7091174" y="3733871"/>
                  <a:pt x="7092274" y="3731305"/>
                  <a:pt x="7092429" y="3728210"/>
                </a:cubicBezTo>
                <a:cubicBezTo>
                  <a:pt x="7093549" y="3692361"/>
                  <a:pt x="7097051" y="3666539"/>
                  <a:pt x="7102935" y="3650743"/>
                </a:cubicBezTo>
                <a:cubicBezTo>
                  <a:pt x="7108819" y="3634948"/>
                  <a:pt x="7114675" y="3625236"/>
                  <a:pt x="7120504" y="3621610"/>
                </a:cubicBezTo>
                <a:cubicBezTo>
                  <a:pt x="7126332" y="3617983"/>
                  <a:pt x="7129724" y="3616498"/>
                  <a:pt x="7130678" y="3617155"/>
                </a:cubicBezTo>
                <a:cubicBezTo>
                  <a:pt x="7131651" y="3616498"/>
                  <a:pt x="7135055" y="3617983"/>
                  <a:pt x="7140890" y="3621610"/>
                </a:cubicBezTo>
                <a:cubicBezTo>
                  <a:pt x="7146724" y="3625236"/>
                  <a:pt x="7152581" y="3634948"/>
                  <a:pt x="7158459" y="3650743"/>
                </a:cubicBezTo>
                <a:cubicBezTo>
                  <a:pt x="7164336" y="3666539"/>
                  <a:pt x="7167826" y="3692361"/>
                  <a:pt x="7168928" y="3728210"/>
                </a:cubicBezTo>
                <a:cubicBezTo>
                  <a:pt x="7169056" y="3731281"/>
                  <a:pt x="7170142" y="3733840"/>
                  <a:pt x="7172187" y="3735889"/>
                </a:cubicBezTo>
                <a:cubicBezTo>
                  <a:pt x="7174232" y="3737937"/>
                  <a:pt x="7176797" y="3739001"/>
                  <a:pt x="7179883" y="3739079"/>
                </a:cubicBezTo>
                <a:lnTo>
                  <a:pt x="7320875" y="3739079"/>
                </a:lnTo>
                <a:cubicBezTo>
                  <a:pt x="7323999" y="3738996"/>
                  <a:pt x="7326598" y="3737900"/>
                  <a:pt x="7328674" y="3735792"/>
                </a:cubicBezTo>
                <a:cubicBezTo>
                  <a:pt x="7330750" y="3733685"/>
                  <a:pt x="7331802" y="3731066"/>
                  <a:pt x="7331831" y="3727936"/>
                </a:cubicBezTo>
                <a:cubicBezTo>
                  <a:pt x="7330363" y="3679547"/>
                  <a:pt x="7325270" y="3642456"/>
                  <a:pt x="7316552" y="3616663"/>
                </a:cubicBezTo>
                <a:cubicBezTo>
                  <a:pt x="7307834" y="3590869"/>
                  <a:pt x="7299256" y="3573228"/>
                  <a:pt x="7290818" y="3563739"/>
                </a:cubicBezTo>
                <a:cubicBezTo>
                  <a:pt x="7282380" y="3554249"/>
                  <a:pt x="7277847" y="3549767"/>
                  <a:pt x="7277219" y="3550291"/>
                </a:cubicBezTo>
                <a:cubicBezTo>
                  <a:pt x="7277847" y="3550815"/>
                  <a:pt x="7282380" y="3546333"/>
                  <a:pt x="7290818" y="3536844"/>
                </a:cubicBezTo>
                <a:cubicBezTo>
                  <a:pt x="7299256" y="3527354"/>
                  <a:pt x="7307834" y="3509713"/>
                  <a:pt x="7316552" y="3483919"/>
                </a:cubicBezTo>
                <a:cubicBezTo>
                  <a:pt x="7325270" y="3458126"/>
                  <a:pt x="7330363" y="3421035"/>
                  <a:pt x="7331831" y="3372647"/>
                </a:cubicBezTo>
                <a:cubicBezTo>
                  <a:pt x="7331802" y="3369517"/>
                  <a:pt x="7330750" y="3366898"/>
                  <a:pt x="7328674" y="3364790"/>
                </a:cubicBezTo>
                <a:cubicBezTo>
                  <a:pt x="7326598" y="3362682"/>
                  <a:pt x="7323999" y="3361587"/>
                  <a:pt x="7320875" y="3361503"/>
                </a:cubicBezTo>
                <a:lnTo>
                  <a:pt x="7179883" y="3361503"/>
                </a:lnTo>
                <a:cubicBezTo>
                  <a:pt x="7176824" y="3361578"/>
                  <a:pt x="7174273" y="3362635"/>
                  <a:pt x="7172228" y="3364673"/>
                </a:cubicBezTo>
                <a:cubicBezTo>
                  <a:pt x="7170183" y="3366711"/>
                  <a:pt x="7169083" y="3369278"/>
                  <a:pt x="7168928" y="3372372"/>
                </a:cubicBezTo>
                <a:cubicBezTo>
                  <a:pt x="7167808" y="3408221"/>
                  <a:pt x="7164306" y="3434043"/>
                  <a:pt x="7158422" y="3449839"/>
                </a:cubicBezTo>
                <a:cubicBezTo>
                  <a:pt x="7152538" y="3465635"/>
                  <a:pt x="7146681" y="3475346"/>
                  <a:pt x="7140853" y="3478973"/>
                </a:cubicBezTo>
                <a:cubicBezTo>
                  <a:pt x="7135024" y="3482600"/>
                  <a:pt x="7131633" y="3484085"/>
                  <a:pt x="7130678" y="3483428"/>
                </a:cubicBezTo>
                <a:cubicBezTo>
                  <a:pt x="7129705" y="3484085"/>
                  <a:pt x="7126302" y="3482600"/>
                  <a:pt x="7120467" y="3478973"/>
                </a:cubicBezTo>
                <a:cubicBezTo>
                  <a:pt x="7114632" y="3475346"/>
                  <a:pt x="7108776" y="3465635"/>
                  <a:pt x="7102898" y="3449839"/>
                </a:cubicBezTo>
                <a:cubicBezTo>
                  <a:pt x="7097020" y="3434043"/>
                  <a:pt x="7093531" y="3408221"/>
                  <a:pt x="7092429" y="3372372"/>
                </a:cubicBezTo>
                <a:cubicBezTo>
                  <a:pt x="7092301" y="3369302"/>
                  <a:pt x="7091215" y="3366742"/>
                  <a:pt x="7089170" y="3364694"/>
                </a:cubicBezTo>
                <a:cubicBezTo>
                  <a:pt x="7087125" y="3362646"/>
                  <a:pt x="7084560" y="3361582"/>
                  <a:pt x="7081474" y="3361503"/>
                </a:cubicBezTo>
                <a:close/>
                <a:moveTo>
                  <a:pt x="8514311" y="3345206"/>
                </a:moveTo>
                <a:cubicBezTo>
                  <a:pt x="8502449" y="3345218"/>
                  <a:pt x="8491139" y="3345933"/>
                  <a:pt x="8480379" y="3347350"/>
                </a:cubicBezTo>
                <a:cubicBezTo>
                  <a:pt x="8469619" y="3348767"/>
                  <a:pt x="8459409" y="3350811"/>
                  <a:pt x="8449748" y="3353481"/>
                </a:cubicBezTo>
                <a:lnTo>
                  <a:pt x="8340732" y="3353481"/>
                </a:lnTo>
                <a:cubicBezTo>
                  <a:pt x="8337633" y="3353558"/>
                  <a:pt x="8335049" y="3354624"/>
                  <a:pt x="8332979" y="3356680"/>
                </a:cubicBezTo>
                <a:cubicBezTo>
                  <a:pt x="8330909" y="3358737"/>
                  <a:pt x="8329834" y="3361324"/>
                  <a:pt x="8329754" y="3364442"/>
                </a:cubicBezTo>
                <a:lnTo>
                  <a:pt x="8329754" y="3728110"/>
                </a:lnTo>
                <a:cubicBezTo>
                  <a:pt x="8329830" y="3731206"/>
                  <a:pt x="8330899" y="3733789"/>
                  <a:pt x="8332958" y="3735857"/>
                </a:cubicBezTo>
                <a:cubicBezTo>
                  <a:pt x="8335018" y="3737925"/>
                  <a:pt x="8337609" y="3739000"/>
                  <a:pt x="8340732" y="3739079"/>
                </a:cubicBezTo>
                <a:lnTo>
                  <a:pt x="8482135" y="3739079"/>
                </a:lnTo>
                <a:cubicBezTo>
                  <a:pt x="8485233" y="3739003"/>
                  <a:pt x="8487818" y="3737936"/>
                  <a:pt x="8489888" y="3735878"/>
                </a:cubicBezTo>
                <a:cubicBezTo>
                  <a:pt x="8491958" y="3733820"/>
                  <a:pt x="8493033" y="3731230"/>
                  <a:pt x="8493113" y="3728110"/>
                </a:cubicBezTo>
                <a:lnTo>
                  <a:pt x="8493113" y="3504869"/>
                </a:lnTo>
                <a:cubicBezTo>
                  <a:pt x="8493293" y="3497332"/>
                  <a:pt x="8495747" y="3491070"/>
                  <a:pt x="8500475" y="3486083"/>
                </a:cubicBezTo>
                <a:cubicBezTo>
                  <a:pt x="8505203" y="3481096"/>
                  <a:pt x="8511126" y="3478509"/>
                  <a:pt x="8518245" y="3478322"/>
                </a:cubicBezTo>
                <a:cubicBezTo>
                  <a:pt x="8523055" y="3478386"/>
                  <a:pt x="8527406" y="3479670"/>
                  <a:pt x="8531295" y="3482175"/>
                </a:cubicBezTo>
                <a:cubicBezTo>
                  <a:pt x="8535185" y="3484680"/>
                  <a:pt x="8538265" y="3488021"/>
                  <a:pt x="8540535" y="3492199"/>
                </a:cubicBezTo>
                <a:cubicBezTo>
                  <a:pt x="8542639" y="3496011"/>
                  <a:pt x="8543731" y="3500234"/>
                  <a:pt x="8543813" y="3504869"/>
                </a:cubicBezTo>
                <a:lnTo>
                  <a:pt x="8543813" y="3728110"/>
                </a:lnTo>
                <a:cubicBezTo>
                  <a:pt x="8543889" y="3731140"/>
                  <a:pt x="8544916" y="3733663"/>
                  <a:pt x="8546895" y="3735679"/>
                </a:cubicBezTo>
                <a:cubicBezTo>
                  <a:pt x="8548873" y="3737694"/>
                  <a:pt x="8551351" y="3738791"/>
                  <a:pt x="8554329" y="3738970"/>
                </a:cubicBezTo>
                <a:lnTo>
                  <a:pt x="8695200" y="3738970"/>
                </a:lnTo>
                <a:cubicBezTo>
                  <a:pt x="8698292" y="3738893"/>
                  <a:pt x="8700871" y="3737826"/>
                  <a:pt x="8702937" y="3735768"/>
                </a:cubicBezTo>
                <a:cubicBezTo>
                  <a:pt x="8705001" y="3733710"/>
                  <a:pt x="8706074" y="3731120"/>
                  <a:pt x="8706154" y="3728000"/>
                </a:cubicBezTo>
                <a:lnTo>
                  <a:pt x="8706154" y="3504869"/>
                </a:lnTo>
                <a:cubicBezTo>
                  <a:pt x="8706336" y="3497332"/>
                  <a:pt x="8708815" y="3491070"/>
                  <a:pt x="8713591" y="3486083"/>
                </a:cubicBezTo>
                <a:cubicBezTo>
                  <a:pt x="8718366" y="3481096"/>
                  <a:pt x="8724349" y="3478509"/>
                  <a:pt x="8731539" y="3478322"/>
                </a:cubicBezTo>
                <a:cubicBezTo>
                  <a:pt x="8736398" y="3478386"/>
                  <a:pt x="8740792" y="3479670"/>
                  <a:pt x="8744721" y="3482175"/>
                </a:cubicBezTo>
                <a:cubicBezTo>
                  <a:pt x="8748649" y="3484680"/>
                  <a:pt x="8751760" y="3488021"/>
                  <a:pt x="8754053" y="3492199"/>
                </a:cubicBezTo>
                <a:cubicBezTo>
                  <a:pt x="8756178" y="3496011"/>
                  <a:pt x="8757281" y="3500234"/>
                  <a:pt x="8757364" y="3504869"/>
                </a:cubicBezTo>
                <a:lnTo>
                  <a:pt x="8757364" y="3728110"/>
                </a:lnTo>
                <a:cubicBezTo>
                  <a:pt x="8757439" y="3731140"/>
                  <a:pt x="8758469" y="3733663"/>
                  <a:pt x="8760451" y="3735679"/>
                </a:cubicBezTo>
                <a:cubicBezTo>
                  <a:pt x="8762433" y="3737694"/>
                  <a:pt x="8764915" y="3738791"/>
                  <a:pt x="8767899" y="3738970"/>
                </a:cubicBezTo>
                <a:lnTo>
                  <a:pt x="8897492" y="3739079"/>
                </a:lnTo>
                <a:cubicBezTo>
                  <a:pt x="8900590" y="3739003"/>
                  <a:pt x="8903173" y="3737936"/>
                  <a:pt x="8905242" y="3735878"/>
                </a:cubicBezTo>
                <a:cubicBezTo>
                  <a:pt x="8907311" y="3733820"/>
                  <a:pt x="8908385" y="3731230"/>
                  <a:pt x="8908465" y="3728110"/>
                </a:cubicBezTo>
                <a:lnTo>
                  <a:pt x="8908465" y="3510902"/>
                </a:lnTo>
                <a:cubicBezTo>
                  <a:pt x="8908433" y="3480036"/>
                  <a:pt x="8901463" y="3452154"/>
                  <a:pt x="8887556" y="3427257"/>
                </a:cubicBezTo>
                <a:cubicBezTo>
                  <a:pt x="8873649" y="3402358"/>
                  <a:pt x="8853002" y="3382546"/>
                  <a:pt x="8825613" y="3367820"/>
                </a:cubicBezTo>
                <a:cubicBezTo>
                  <a:pt x="8798225" y="3353094"/>
                  <a:pt x="8764291" y="3345556"/>
                  <a:pt x="8723813" y="3345206"/>
                </a:cubicBezTo>
                <a:cubicBezTo>
                  <a:pt x="8702746" y="3345262"/>
                  <a:pt x="8683481" y="3347425"/>
                  <a:pt x="8666017" y="3351693"/>
                </a:cubicBezTo>
                <a:cubicBezTo>
                  <a:pt x="8648553" y="3355962"/>
                  <a:pt x="8632867" y="3362002"/>
                  <a:pt x="8618959" y="3369812"/>
                </a:cubicBezTo>
                <a:cubicBezTo>
                  <a:pt x="8605023" y="3362002"/>
                  <a:pt x="8589339" y="3355962"/>
                  <a:pt x="8571907" y="3351693"/>
                </a:cubicBezTo>
                <a:cubicBezTo>
                  <a:pt x="8554474" y="3347425"/>
                  <a:pt x="8535275" y="3345262"/>
                  <a:pt x="8514311" y="3345206"/>
                </a:cubicBezTo>
                <a:close/>
                <a:moveTo>
                  <a:pt x="7826651" y="3327141"/>
                </a:moveTo>
                <a:cubicBezTo>
                  <a:pt x="7846425" y="3327230"/>
                  <a:pt x="7862871" y="3338651"/>
                  <a:pt x="7875988" y="3361404"/>
                </a:cubicBezTo>
                <a:cubicBezTo>
                  <a:pt x="7889105" y="3384157"/>
                  <a:pt x="7895912" y="3417707"/>
                  <a:pt x="7896409" y="3462055"/>
                </a:cubicBezTo>
                <a:cubicBezTo>
                  <a:pt x="7895912" y="3506403"/>
                  <a:pt x="7889105" y="3539954"/>
                  <a:pt x="7875988" y="3562707"/>
                </a:cubicBezTo>
                <a:cubicBezTo>
                  <a:pt x="7862871" y="3585460"/>
                  <a:pt x="7846425" y="3596882"/>
                  <a:pt x="7826651" y="3596971"/>
                </a:cubicBezTo>
                <a:cubicBezTo>
                  <a:pt x="7806878" y="3596882"/>
                  <a:pt x="7790432" y="3585460"/>
                  <a:pt x="7777315" y="3562707"/>
                </a:cubicBezTo>
                <a:cubicBezTo>
                  <a:pt x="7764198" y="3539954"/>
                  <a:pt x="7757391" y="3506403"/>
                  <a:pt x="7756894" y="3462055"/>
                </a:cubicBezTo>
                <a:cubicBezTo>
                  <a:pt x="7757394" y="3417707"/>
                  <a:pt x="7764208" y="3384157"/>
                  <a:pt x="7777336" y="3361404"/>
                </a:cubicBezTo>
                <a:cubicBezTo>
                  <a:pt x="7790463" y="3338651"/>
                  <a:pt x="7806902" y="3327230"/>
                  <a:pt x="7826651" y="3327141"/>
                </a:cubicBezTo>
                <a:close/>
                <a:moveTo>
                  <a:pt x="9614974" y="3216002"/>
                </a:moveTo>
                <a:cubicBezTo>
                  <a:pt x="9617669" y="3214896"/>
                  <a:pt x="9620469" y="3214912"/>
                  <a:pt x="9623371" y="3216050"/>
                </a:cubicBezTo>
                <a:lnTo>
                  <a:pt x="9651799" y="3227904"/>
                </a:lnTo>
                <a:cubicBezTo>
                  <a:pt x="9654640" y="3229159"/>
                  <a:pt x="9656613" y="3231135"/>
                  <a:pt x="9657719" y="3233831"/>
                </a:cubicBezTo>
                <a:cubicBezTo>
                  <a:pt x="9658825" y="3236527"/>
                  <a:pt x="9658809" y="3239326"/>
                  <a:pt x="9657671" y="3242228"/>
                </a:cubicBezTo>
                <a:lnTo>
                  <a:pt x="9449949" y="3740542"/>
                </a:lnTo>
                <a:cubicBezTo>
                  <a:pt x="9448695" y="3743357"/>
                  <a:pt x="9446729" y="3745314"/>
                  <a:pt x="9444049" y="3746414"/>
                </a:cubicBezTo>
                <a:cubicBezTo>
                  <a:pt x="9441369" y="3747514"/>
                  <a:pt x="9438579" y="3747495"/>
                  <a:pt x="9435679" y="3746359"/>
                </a:cubicBezTo>
                <a:lnTo>
                  <a:pt x="9407251" y="3734505"/>
                </a:lnTo>
                <a:cubicBezTo>
                  <a:pt x="9404411" y="3733249"/>
                  <a:pt x="9402437" y="3731274"/>
                  <a:pt x="9401331" y="3728578"/>
                </a:cubicBezTo>
                <a:cubicBezTo>
                  <a:pt x="9400226" y="3725881"/>
                  <a:pt x="9400241" y="3723083"/>
                  <a:pt x="9401379" y="3720181"/>
                </a:cubicBezTo>
                <a:lnTo>
                  <a:pt x="9609047" y="3221922"/>
                </a:lnTo>
                <a:cubicBezTo>
                  <a:pt x="9610302" y="3219081"/>
                  <a:pt x="9612278" y="3217107"/>
                  <a:pt x="9614974" y="3216002"/>
                </a:cubicBezTo>
                <a:close/>
                <a:moveTo>
                  <a:pt x="7368944" y="3177175"/>
                </a:moveTo>
                <a:cubicBezTo>
                  <a:pt x="7365822" y="3177251"/>
                  <a:pt x="7363231" y="3178319"/>
                  <a:pt x="7361172" y="3180378"/>
                </a:cubicBezTo>
                <a:cubicBezTo>
                  <a:pt x="7359112" y="3182436"/>
                  <a:pt x="7358045" y="3185026"/>
                  <a:pt x="7357968" y="3188148"/>
                </a:cubicBezTo>
                <a:lnTo>
                  <a:pt x="7357968" y="3308760"/>
                </a:lnTo>
                <a:cubicBezTo>
                  <a:pt x="7358048" y="3311882"/>
                  <a:pt x="7359123" y="3314473"/>
                  <a:pt x="7361192" y="3316532"/>
                </a:cubicBezTo>
                <a:cubicBezTo>
                  <a:pt x="7363262" y="3318591"/>
                  <a:pt x="7365846" y="3319658"/>
                  <a:pt x="7368944" y="3319735"/>
                </a:cubicBezTo>
                <a:lnTo>
                  <a:pt x="7409885" y="3319735"/>
                </a:lnTo>
                <a:lnTo>
                  <a:pt x="7409885" y="3728105"/>
                </a:lnTo>
                <a:cubicBezTo>
                  <a:pt x="7409965" y="3731227"/>
                  <a:pt x="7411040" y="3733817"/>
                  <a:pt x="7413109" y="3735876"/>
                </a:cubicBezTo>
                <a:cubicBezTo>
                  <a:pt x="7415178" y="3737935"/>
                  <a:pt x="7417763" y="3739003"/>
                  <a:pt x="7420861" y="3739079"/>
                </a:cubicBezTo>
                <a:lnTo>
                  <a:pt x="7556690" y="3739079"/>
                </a:lnTo>
                <a:cubicBezTo>
                  <a:pt x="7559812" y="3739000"/>
                  <a:pt x="7562403" y="3737925"/>
                  <a:pt x="7564462" y="3735856"/>
                </a:cubicBezTo>
                <a:cubicBezTo>
                  <a:pt x="7566521" y="3733787"/>
                  <a:pt x="7567589" y="3731203"/>
                  <a:pt x="7567666" y="3728105"/>
                </a:cubicBezTo>
                <a:lnTo>
                  <a:pt x="7567666" y="3188148"/>
                </a:lnTo>
                <a:cubicBezTo>
                  <a:pt x="7567586" y="3185026"/>
                  <a:pt x="7566511" y="3182436"/>
                  <a:pt x="7564442" y="3180378"/>
                </a:cubicBezTo>
                <a:cubicBezTo>
                  <a:pt x="7562372" y="3178319"/>
                  <a:pt x="7559788" y="3177251"/>
                  <a:pt x="7556690" y="3177175"/>
                </a:cubicBezTo>
                <a:close/>
                <a:moveTo>
                  <a:pt x="7826651" y="3168756"/>
                </a:moveTo>
                <a:cubicBezTo>
                  <a:pt x="7783775" y="3168815"/>
                  <a:pt x="7745030" y="3179917"/>
                  <a:pt x="7710418" y="3202061"/>
                </a:cubicBezTo>
                <a:cubicBezTo>
                  <a:pt x="7675805" y="3224205"/>
                  <a:pt x="7648256" y="3257037"/>
                  <a:pt x="7627772" y="3300556"/>
                </a:cubicBezTo>
                <a:cubicBezTo>
                  <a:pt x="7607289" y="3344075"/>
                  <a:pt x="7596802" y="3397926"/>
                  <a:pt x="7596314" y="3462110"/>
                </a:cubicBezTo>
                <a:cubicBezTo>
                  <a:pt x="7596802" y="3526289"/>
                  <a:pt x="7607289" y="3580132"/>
                  <a:pt x="7627772" y="3623637"/>
                </a:cubicBezTo>
                <a:cubicBezTo>
                  <a:pt x="7648256" y="3667142"/>
                  <a:pt x="7675805" y="3699960"/>
                  <a:pt x="7710418" y="3722092"/>
                </a:cubicBezTo>
                <a:cubicBezTo>
                  <a:pt x="7745030" y="3744223"/>
                  <a:pt x="7783775" y="3755318"/>
                  <a:pt x="7826651" y="3755377"/>
                </a:cubicBezTo>
                <a:cubicBezTo>
                  <a:pt x="7869545" y="3755317"/>
                  <a:pt x="7908297" y="3744218"/>
                  <a:pt x="7942909" y="3722080"/>
                </a:cubicBezTo>
                <a:cubicBezTo>
                  <a:pt x="7977521" y="3699941"/>
                  <a:pt x="8005065" y="3667119"/>
                  <a:pt x="8025541" y="3623612"/>
                </a:cubicBezTo>
                <a:cubicBezTo>
                  <a:pt x="8046018" y="3580106"/>
                  <a:pt x="8056500" y="3526272"/>
                  <a:pt x="8056988" y="3462110"/>
                </a:cubicBezTo>
                <a:cubicBezTo>
                  <a:pt x="8056500" y="3397944"/>
                  <a:pt x="8046018" y="3344100"/>
                  <a:pt x="8025541" y="3300580"/>
                </a:cubicBezTo>
                <a:cubicBezTo>
                  <a:pt x="8005065" y="3257060"/>
                  <a:pt x="7977521" y="3224225"/>
                  <a:pt x="7942909" y="3202073"/>
                </a:cubicBezTo>
                <a:cubicBezTo>
                  <a:pt x="7908297" y="3179922"/>
                  <a:pt x="7869545" y="3168816"/>
                  <a:pt x="7826651" y="3168756"/>
                </a:cubicBezTo>
                <a:close/>
                <a:moveTo>
                  <a:pt x="5993884" y="2921229"/>
                </a:moveTo>
                <a:cubicBezTo>
                  <a:pt x="5971367" y="2921797"/>
                  <a:pt x="5952632" y="2929557"/>
                  <a:pt x="5937680" y="2944509"/>
                </a:cubicBezTo>
                <a:cubicBezTo>
                  <a:pt x="5922728" y="2959461"/>
                  <a:pt x="5914968" y="2978196"/>
                  <a:pt x="5914400" y="3000713"/>
                </a:cubicBezTo>
                <a:cubicBezTo>
                  <a:pt x="5914968" y="3023231"/>
                  <a:pt x="5922728" y="3041965"/>
                  <a:pt x="5937680" y="3056917"/>
                </a:cubicBezTo>
                <a:cubicBezTo>
                  <a:pt x="5952632" y="3071869"/>
                  <a:pt x="5971367" y="3079629"/>
                  <a:pt x="5993884" y="3080198"/>
                </a:cubicBezTo>
                <a:cubicBezTo>
                  <a:pt x="6016401" y="3079629"/>
                  <a:pt x="6035136" y="3071869"/>
                  <a:pt x="6050088" y="3056917"/>
                </a:cubicBezTo>
                <a:cubicBezTo>
                  <a:pt x="6065040" y="3041965"/>
                  <a:pt x="6072800" y="3023231"/>
                  <a:pt x="6073369" y="3000713"/>
                </a:cubicBezTo>
                <a:cubicBezTo>
                  <a:pt x="6072800" y="2978196"/>
                  <a:pt x="6065040" y="2959461"/>
                  <a:pt x="6050088" y="2944509"/>
                </a:cubicBezTo>
                <a:cubicBezTo>
                  <a:pt x="6035136" y="2929557"/>
                  <a:pt x="6016401" y="2921797"/>
                  <a:pt x="5993884" y="2921229"/>
                </a:cubicBezTo>
                <a:close/>
                <a:moveTo>
                  <a:pt x="5642173" y="2831225"/>
                </a:moveTo>
                <a:cubicBezTo>
                  <a:pt x="5658135" y="2831630"/>
                  <a:pt x="5671418" y="2837150"/>
                  <a:pt x="5682023" y="2847784"/>
                </a:cubicBezTo>
                <a:cubicBezTo>
                  <a:pt x="5692627" y="2858419"/>
                  <a:pt x="5698131" y="2871740"/>
                  <a:pt x="5698535" y="2887748"/>
                </a:cubicBezTo>
                <a:lnTo>
                  <a:pt x="5698535" y="2887839"/>
                </a:lnTo>
                <a:cubicBezTo>
                  <a:pt x="5698131" y="2903820"/>
                  <a:pt x="5692627" y="2917120"/>
                  <a:pt x="5682023" y="2927738"/>
                </a:cubicBezTo>
                <a:cubicBezTo>
                  <a:pt x="5671418" y="2938356"/>
                  <a:pt x="5658135" y="2943866"/>
                  <a:pt x="5642173" y="2944270"/>
                </a:cubicBezTo>
                <a:cubicBezTo>
                  <a:pt x="5626210" y="2943866"/>
                  <a:pt x="5612927" y="2938356"/>
                  <a:pt x="5602323" y="2927738"/>
                </a:cubicBezTo>
                <a:cubicBezTo>
                  <a:pt x="5591718" y="2917120"/>
                  <a:pt x="5586214" y="2903820"/>
                  <a:pt x="5585810" y="2887839"/>
                </a:cubicBezTo>
                <a:cubicBezTo>
                  <a:pt x="5586214" y="2871787"/>
                  <a:pt x="5591718" y="2858440"/>
                  <a:pt x="5602323" y="2847796"/>
                </a:cubicBezTo>
                <a:cubicBezTo>
                  <a:pt x="5612927" y="2837152"/>
                  <a:pt x="5626210" y="2831628"/>
                  <a:pt x="5642173" y="2831225"/>
                </a:cubicBezTo>
                <a:close/>
                <a:moveTo>
                  <a:pt x="11816901" y="2831190"/>
                </a:moveTo>
                <a:cubicBezTo>
                  <a:pt x="11800939" y="2831594"/>
                  <a:pt x="11787655" y="2837088"/>
                  <a:pt x="11777051" y="2847671"/>
                </a:cubicBezTo>
                <a:cubicBezTo>
                  <a:pt x="11766447" y="2858254"/>
                  <a:pt x="11760943" y="2871502"/>
                  <a:pt x="11760539" y="2887413"/>
                </a:cubicBezTo>
                <a:cubicBezTo>
                  <a:pt x="11760943" y="2903369"/>
                  <a:pt x="11766447" y="2916647"/>
                  <a:pt x="11777051" y="2927247"/>
                </a:cubicBezTo>
                <a:cubicBezTo>
                  <a:pt x="11787655" y="2937848"/>
                  <a:pt x="11800939" y="2943349"/>
                  <a:pt x="11816901" y="2943752"/>
                </a:cubicBezTo>
                <a:cubicBezTo>
                  <a:pt x="11832863" y="2943349"/>
                  <a:pt x="11846147" y="2937853"/>
                  <a:pt x="11856751" y="2927264"/>
                </a:cubicBezTo>
                <a:cubicBezTo>
                  <a:pt x="11867355" y="2916675"/>
                  <a:pt x="11872860" y="2903410"/>
                  <a:pt x="11873263" y="2887471"/>
                </a:cubicBezTo>
                <a:cubicBezTo>
                  <a:pt x="11872860" y="2871532"/>
                  <a:pt x="11867355" y="2858268"/>
                  <a:pt x="11856751" y="2847678"/>
                </a:cubicBezTo>
                <a:cubicBezTo>
                  <a:pt x="11846147" y="2837089"/>
                  <a:pt x="11832863" y="2831593"/>
                  <a:pt x="11816901" y="2831190"/>
                </a:cubicBezTo>
                <a:close/>
                <a:moveTo>
                  <a:pt x="10426797" y="2831190"/>
                </a:moveTo>
                <a:cubicBezTo>
                  <a:pt x="10410836" y="2831593"/>
                  <a:pt x="10397552" y="2837089"/>
                  <a:pt x="10386948" y="2847678"/>
                </a:cubicBezTo>
                <a:cubicBezTo>
                  <a:pt x="10376343" y="2858268"/>
                  <a:pt x="10370839" y="2871532"/>
                  <a:pt x="10370435" y="2887471"/>
                </a:cubicBezTo>
                <a:cubicBezTo>
                  <a:pt x="10370839" y="2903410"/>
                  <a:pt x="10376343" y="2916675"/>
                  <a:pt x="10386948" y="2927264"/>
                </a:cubicBezTo>
                <a:cubicBezTo>
                  <a:pt x="10397552" y="2937853"/>
                  <a:pt x="10410836" y="2943349"/>
                  <a:pt x="10426797" y="2943752"/>
                </a:cubicBezTo>
                <a:cubicBezTo>
                  <a:pt x="10442759" y="2943349"/>
                  <a:pt x="10456043" y="2937853"/>
                  <a:pt x="10466648" y="2927264"/>
                </a:cubicBezTo>
                <a:cubicBezTo>
                  <a:pt x="10477252" y="2916675"/>
                  <a:pt x="10482757" y="2903410"/>
                  <a:pt x="10483160" y="2887471"/>
                </a:cubicBezTo>
                <a:cubicBezTo>
                  <a:pt x="10482757" y="2871532"/>
                  <a:pt x="10477252" y="2858268"/>
                  <a:pt x="10466648" y="2847678"/>
                </a:cubicBezTo>
                <a:cubicBezTo>
                  <a:pt x="10456043" y="2837089"/>
                  <a:pt x="10442759" y="2831593"/>
                  <a:pt x="10426797" y="2831190"/>
                </a:cubicBezTo>
                <a:close/>
                <a:moveTo>
                  <a:pt x="9988101" y="2831190"/>
                </a:moveTo>
                <a:cubicBezTo>
                  <a:pt x="9972139" y="2831594"/>
                  <a:pt x="9958855" y="2837088"/>
                  <a:pt x="9948251" y="2847671"/>
                </a:cubicBezTo>
                <a:cubicBezTo>
                  <a:pt x="9937647" y="2858254"/>
                  <a:pt x="9932143" y="2871502"/>
                  <a:pt x="9931739" y="2887413"/>
                </a:cubicBezTo>
                <a:cubicBezTo>
                  <a:pt x="9932143" y="2903369"/>
                  <a:pt x="9937647" y="2916647"/>
                  <a:pt x="9948251" y="2927247"/>
                </a:cubicBezTo>
                <a:cubicBezTo>
                  <a:pt x="9958855" y="2937848"/>
                  <a:pt x="9972139" y="2943349"/>
                  <a:pt x="9988101" y="2943752"/>
                </a:cubicBezTo>
                <a:cubicBezTo>
                  <a:pt x="10004063" y="2943349"/>
                  <a:pt x="10017347" y="2937853"/>
                  <a:pt x="10027951" y="2927264"/>
                </a:cubicBezTo>
                <a:cubicBezTo>
                  <a:pt x="10038555" y="2916675"/>
                  <a:pt x="10044060" y="2903410"/>
                  <a:pt x="10044463" y="2887471"/>
                </a:cubicBezTo>
                <a:cubicBezTo>
                  <a:pt x="10044060" y="2871532"/>
                  <a:pt x="10038555" y="2858268"/>
                  <a:pt x="10027951" y="2847678"/>
                </a:cubicBezTo>
                <a:cubicBezTo>
                  <a:pt x="10017347" y="2837089"/>
                  <a:pt x="10004063" y="2831593"/>
                  <a:pt x="9988101" y="2831190"/>
                </a:cubicBezTo>
                <a:close/>
                <a:moveTo>
                  <a:pt x="9216575" y="2831190"/>
                </a:moveTo>
                <a:cubicBezTo>
                  <a:pt x="9200614" y="2831594"/>
                  <a:pt x="9187331" y="2837088"/>
                  <a:pt x="9176727" y="2847671"/>
                </a:cubicBezTo>
                <a:cubicBezTo>
                  <a:pt x="9166121" y="2858254"/>
                  <a:pt x="9160617" y="2871502"/>
                  <a:pt x="9160214" y="2887413"/>
                </a:cubicBezTo>
                <a:cubicBezTo>
                  <a:pt x="9160617" y="2903369"/>
                  <a:pt x="9166121" y="2916647"/>
                  <a:pt x="9176727" y="2927247"/>
                </a:cubicBezTo>
                <a:cubicBezTo>
                  <a:pt x="9187331" y="2937848"/>
                  <a:pt x="9200614" y="2943349"/>
                  <a:pt x="9216575" y="2943752"/>
                </a:cubicBezTo>
                <a:cubicBezTo>
                  <a:pt x="9232538" y="2943349"/>
                  <a:pt x="9245821" y="2937853"/>
                  <a:pt x="9256426" y="2927264"/>
                </a:cubicBezTo>
                <a:cubicBezTo>
                  <a:pt x="9267031" y="2916675"/>
                  <a:pt x="9272535" y="2903410"/>
                  <a:pt x="9272938" y="2887471"/>
                </a:cubicBezTo>
                <a:cubicBezTo>
                  <a:pt x="9272535" y="2871532"/>
                  <a:pt x="9267031" y="2858268"/>
                  <a:pt x="9256426" y="2847678"/>
                </a:cubicBezTo>
                <a:cubicBezTo>
                  <a:pt x="9245821" y="2837089"/>
                  <a:pt x="9232538" y="2831593"/>
                  <a:pt x="9216575" y="2831190"/>
                </a:cubicBezTo>
                <a:close/>
                <a:moveTo>
                  <a:pt x="8778973" y="2831190"/>
                </a:moveTo>
                <a:cubicBezTo>
                  <a:pt x="8794935" y="2831593"/>
                  <a:pt x="8808219" y="2837089"/>
                  <a:pt x="8818823" y="2847678"/>
                </a:cubicBezTo>
                <a:cubicBezTo>
                  <a:pt x="8829427" y="2858268"/>
                  <a:pt x="8834931" y="2871532"/>
                  <a:pt x="8835335" y="2887471"/>
                </a:cubicBezTo>
                <a:cubicBezTo>
                  <a:pt x="8834931" y="2903410"/>
                  <a:pt x="8829427" y="2916675"/>
                  <a:pt x="8818823" y="2927264"/>
                </a:cubicBezTo>
                <a:cubicBezTo>
                  <a:pt x="8808219" y="2937853"/>
                  <a:pt x="8794935" y="2943349"/>
                  <a:pt x="8778973" y="2943752"/>
                </a:cubicBezTo>
                <a:cubicBezTo>
                  <a:pt x="8763011" y="2943349"/>
                  <a:pt x="8749727" y="2937853"/>
                  <a:pt x="8739123" y="2927264"/>
                </a:cubicBezTo>
                <a:cubicBezTo>
                  <a:pt x="8728519" y="2916675"/>
                  <a:pt x="8723014" y="2903410"/>
                  <a:pt x="8722611" y="2887471"/>
                </a:cubicBezTo>
                <a:cubicBezTo>
                  <a:pt x="8723014" y="2871532"/>
                  <a:pt x="8728519" y="2858268"/>
                  <a:pt x="8739123" y="2847678"/>
                </a:cubicBezTo>
                <a:cubicBezTo>
                  <a:pt x="8749727" y="2837089"/>
                  <a:pt x="8763011" y="2831593"/>
                  <a:pt x="8778973" y="2831190"/>
                </a:cubicBezTo>
                <a:close/>
                <a:moveTo>
                  <a:pt x="8159301" y="2831190"/>
                </a:moveTo>
                <a:cubicBezTo>
                  <a:pt x="8175263" y="2831593"/>
                  <a:pt x="8188547" y="2837089"/>
                  <a:pt x="8199151" y="2847678"/>
                </a:cubicBezTo>
                <a:cubicBezTo>
                  <a:pt x="8209756" y="2858268"/>
                  <a:pt x="8215260" y="2871532"/>
                  <a:pt x="8215664" y="2887471"/>
                </a:cubicBezTo>
                <a:cubicBezTo>
                  <a:pt x="8215260" y="2903410"/>
                  <a:pt x="8209756" y="2916675"/>
                  <a:pt x="8199151" y="2927264"/>
                </a:cubicBezTo>
                <a:cubicBezTo>
                  <a:pt x="8188547" y="2937853"/>
                  <a:pt x="8175263" y="2943349"/>
                  <a:pt x="8159301" y="2943752"/>
                </a:cubicBezTo>
                <a:cubicBezTo>
                  <a:pt x="8143339" y="2943349"/>
                  <a:pt x="8130056" y="2937848"/>
                  <a:pt x="8119451" y="2927247"/>
                </a:cubicBezTo>
                <a:cubicBezTo>
                  <a:pt x="8108847" y="2916647"/>
                  <a:pt x="8103343" y="2903369"/>
                  <a:pt x="8102939" y="2887413"/>
                </a:cubicBezTo>
                <a:cubicBezTo>
                  <a:pt x="8103343" y="2871502"/>
                  <a:pt x="8108847" y="2858254"/>
                  <a:pt x="8119451" y="2847671"/>
                </a:cubicBezTo>
                <a:cubicBezTo>
                  <a:pt x="8130056" y="2837088"/>
                  <a:pt x="8143339" y="2831594"/>
                  <a:pt x="8159301" y="2831190"/>
                </a:cubicBezTo>
                <a:close/>
                <a:moveTo>
                  <a:pt x="7330626" y="2831190"/>
                </a:moveTo>
                <a:cubicBezTo>
                  <a:pt x="7346589" y="2831593"/>
                  <a:pt x="7359872" y="2837089"/>
                  <a:pt x="7370476" y="2847678"/>
                </a:cubicBezTo>
                <a:cubicBezTo>
                  <a:pt x="7381081" y="2858268"/>
                  <a:pt x="7386585" y="2871532"/>
                  <a:pt x="7386989" y="2887471"/>
                </a:cubicBezTo>
                <a:cubicBezTo>
                  <a:pt x="7386585" y="2903410"/>
                  <a:pt x="7381081" y="2916675"/>
                  <a:pt x="7370476" y="2927264"/>
                </a:cubicBezTo>
                <a:cubicBezTo>
                  <a:pt x="7359872" y="2937853"/>
                  <a:pt x="7346589" y="2943349"/>
                  <a:pt x="7330626" y="2943752"/>
                </a:cubicBezTo>
                <a:cubicBezTo>
                  <a:pt x="7314664" y="2943349"/>
                  <a:pt x="7301381" y="2937848"/>
                  <a:pt x="7290776" y="2927247"/>
                </a:cubicBezTo>
                <a:cubicBezTo>
                  <a:pt x="7280172" y="2916647"/>
                  <a:pt x="7274668" y="2903369"/>
                  <a:pt x="7274264" y="2887413"/>
                </a:cubicBezTo>
                <a:cubicBezTo>
                  <a:pt x="7274668" y="2871502"/>
                  <a:pt x="7280172" y="2858254"/>
                  <a:pt x="7290776" y="2847671"/>
                </a:cubicBezTo>
                <a:cubicBezTo>
                  <a:pt x="7301381" y="2837088"/>
                  <a:pt x="7314664" y="2831594"/>
                  <a:pt x="7330626" y="2831190"/>
                </a:cubicBezTo>
                <a:close/>
                <a:moveTo>
                  <a:pt x="5993884" y="2720041"/>
                </a:moveTo>
                <a:cubicBezTo>
                  <a:pt x="5971367" y="2720609"/>
                  <a:pt x="5952632" y="2728370"/>
                  <a:pt x="5937680" y="2743321"/>
                </a:cubicBezTo>
                <a:cubicBezTo>
                  <a:pt x="5922728" y="2758274"/>
                  <a:pt x="5914968" y="2777008"/>
                  <a:pt x="5914400" y="2799526"/>
                </a:cubicBezTo>
                <a:cubicBezTo>
                  <a:pt x="5914968" y="2822043"/>
                  <a:pt x="5922728" y="2840777"/>
                  <a:pt x="5937680" y="2855730"/>
                </a:cubicBezTo>
                <a:cubicBezTo>
                  <a:pt x="5952632" y="2870682"/>
                  <a:pt x="5971367" y="2878442"/>
                  <a:pt x="5993884" y="2879010"/>
                </a:cubicBezTo>
                <a:cubicBezTo>
                  <a:pt x="6016401" y="2878442"/>
                  <a:pt x="6035136" y="2870682"/>
                  <a:pt x="6050088" y="2855730"/>
                </a:cubicBezTo>
                <a:cubicBezTo>
                  <a:pt x="6065040" y="2840777"/>
                  <a:pt x="6072800" y="2822043"/>
                  <a:pt x="6073369" y="2799526"/>
                </a:cubicBezTo>
                <a:cubicBezTo>
                  <a:pt x="6072800" y="2777008"/>
                  <a:pt x="6065040" y="2758274"/>
                  <a:pt x="6050088" y="2743321"/>
                </a:cubicBezTo>
                <a:cubicBezTo>
                  <a:pt x="6035136" y="2728370"/>
                  <a:pt x="6016401" y="2720609"/>
                  <a:pt x="5993884" y="2720041"/>
                </a:cubicBezTo>
                <a:close/>
                <a:moveTo>
                  <a:pt x="10674333" y="2694753"/>
                </a:moveTo>
                <a:lnTo>
                  <a:pt x="10810163" y="2694753"/>
                </a:lnTo>
                <a:cubicBezTo>
                  <a:pt x="10813261" y="2694829"/>
                  <a:pt x="10815845" y="2695897"/>
                  <a:pt x="10817915" y="2697957"/>
                </a:cubicBezTo>
                <a:cubicBezTo>
                  <a:pt x="10819984" y="2700016"/>
                  <a:pt x="10821059" y="2702607"/>
                  <a:pt x="10821139" y="2705731"/>
                </a:cubicBezTo>
                <a:lnTo>
                  <a:pt x="10821139" y="3061348"/>
                </a:lnTo>
                <a:cubicBezTo>
                  <a:pt x="10821035" y="3064473"/>
                  <a:pt x="10819953" y="3067065"/>
                  <a:pt x="10817893" y="3069124"/>
                </a:cubicBezTo>
                <a:cubicBezTo>
                  <a:pt x="10815835" y="3071185"/>
                  <a:pt x="10813257" y="3072253"/>
                  <a:pt x="10810163" y="3072329"/>
                </a:cubicBezTo>
                <a:lnTo>
                  <a:pt x="10674333" y="3072329"/>
                </a:lnTo>
                <a:cubicBezTo>
                  <a:pt x="10671235" y="3072253"/>
                  <a:pt x="10668651" y="3071185"/>
                  <a:pt x="10666582" y="3069124"/>
                </a:cubicBezTo>
                <a:cubicBezTo>
                  <a:pt x="10664512" y="3067065"/>
                  <a:pt x="10663438" y="3064473"/>
                  <a:pt x="10663357" y="3061348"/>
                </a:cubicBezTo>
                <a:lnTo>
                  <a:pt x="10663357" y="2705731"/>
                </a:lnTo>
                <a:cubicBezTo>
                  <a:pt x="10663434" y="2702632"/>
                  <a:pt x="10664501" y="2700047"/>
                  <a:pt x="10666561" y="2697977"/>
                </a:cubicBezTo>
                <a:cubicBezTo>
                  <a:pt x="10668620" y="2695907"/>
                  <a:pt x="10671211" y="2694833"/>
                  <a:pt x="10674333" y="2694753"/>
                </a:cubicBezTo>
                <a:close/>
                <a:moveTo>
                  <a:pt x="7006491" y="2686400"/>
                </a:moveTo>
                <a:cubicBezTo>
                  <a:pt x="6999259" y="2686420"/>
                  <a:pt x="6991918" y="2686806"/>
                  <a:pt x="6984467" y="2687556"/>
                </a:cubicBezTo>
                <a:cubicBezTo>
                  <a:pt x="6953353" y="2691209"/>
                  <a:pt x="6925070" y="2701155"/>
                  <a:pt x="6899619" y="2717393"/>
                </a:cubicBezTo>
                <a:cubicBezTo>
                  <a:pt x="6874168" y="2733632"/>
                  <a:pt x="6853285" y="2754443"/>
                  <a:pt x="6836969" y="2779829"/>
                </a:cubicBezTo>
                <a:cubicBezTo>
                  <a:pt x="6820652" y="2805214"/>
                  <a:pt x="6810639" y="2833453"/>
                  <a:pt x="6806929" y="2864546"/>
                </a:cubicBezTo>
                <a:cubicBezTo>
                  <a:pt x="6802948" y="2905535"/>
                  <a:pt x="6809433" y="2942887"/>
                  <a:pt x="6826382" y="2976602"/>
                </a:cubicBezTo>
                <a:cubicBezTo>
                  <a:pt x="6843332" y="3010317"/>
                  <a:pt x="6867627" y="3037287"/>
                  <a:pt x="6899265" y="3057512"/>
                </a:cubicBezTo>
                <a:cubicBezTo>
                  <a:pt x="6930905" y="3077737"/>
                  <a:pt x="6966769" y="3088109"/>
                  <a:pt x="7006858" y="3088627"/>
                </a:cubicBezTo>
                <a:cubicBezTo>
                  <a:pt x="7032233" y="3088488"/>
                  <a:pt x="7056106" y="3084093"/>
                  <a:pt x="7078477" y="3075444"/>
                </a:cubicBezTo>
                <a:cubicBezTo>
                  <a:pt x="7100847" y="3066795"/>
                  <a:pt x="7120933" y="3054726"/>
                  <a:pt x="7138735" y="3039238"/>
                </a:cubicBezTo>
                <a:cubicBezTo>
                  <a:pt x="7140796" y="3037367"/>
                  <a:pt x="7141971" y="3035108"/>
                  <a:pt x="7142261" y="3032462"/>
                </a:cubicBezTo>
                <a:cubicBezTo>
                  <a:pt x="7142552" y="3029816"/>
                  <a:pt x="7141944" y="3027324"/>
                  <a:pt x="7140436" y="3024986"/>
                </a:cubicBezTo>
                <a:lnTo>
                  <a:pt x="7081879" y="2938689"/>
                </a:lnTo>
                <a:cubicBezTo>
                  <a:pt x="7079944" y="2936027"/>
                  <a:pt x="7077475" y="2934546"/>
                  <a:pt x="7074470" y="2934244"/>
                </a:cubicBezTo>
                <a:cubicBezTo>
                  <a:pt x="7071466" y="2933942"/>
                  <a:pt x="7068667" y="2934820"/>
                  <a:pt x="7066074" y="2936878"/>
                </a:cubicBezTo>
                <a:cubicBezTo>
                  <a:pt x="7059458" y="2942361"/>
                  <a:pt x="7051876" y="2946638"/>
                  <a:pt x="7043326" y="2949707"/>
                </a:cubicBezTo>
                <a:cubicBezTo>
                  <a:pt x="7034776" y="2952775"/>
                  <a:pt x="7026095" y="2954335"/>
                  <a:pt x="7017285" y="2954385"/>
                </a:cubicBezTo>
                <a:cubicBezTo>
                  <a:pt x="6998341" y="2953908"/>
                  <a:pt x="6982584" y="2947384"/>
                  <a:pt x="6970012" y="2934813"/>
                </a:cubicBezTo>
                <a:cubicBezTo>
                  <a:pt x="6957441" y="2922242"/>
                  <a:pt x="6950917" y="2906485"/>
                  <a:pt x="6950441" y="2887541"/>
                </a:cubicBezTo>
                <a:cubicBezTo>
                  <a:pt x="6950917" y="2868597"/>
                  <a:pt x="6957441" y="2852839"/>
                  <a:pt x="6970012" y="2840268"/>
                </a:cubicBezTo>
                <a:cubicBezTo>
                  <a:pt x="6982584" y="2827697"/>
                  <a:pt x="6998341" y="2821173"/>
                  <a:pt x="7017285" y="2820696"/>
                </a:cubicBezTo>
                <a:cubicBezTo>
                  <a:pt x="7026095" y="2820747"/>
                  <a:pt x="7034776" y="2822306"/>
                  <a:pt x="7043326" y="2825375"/>
                </a:cubicBezTo>
                <a:cubicBezTo>
                  <a:pt x="7051876" y="2828444"/>
                  <a:pt x="7059458" y="2832720"/>
                  <a:pt x="7066074" y="2838203"/>
                </a:cubicBezTo>
                <a:cubicBezTo>
                  <a:pt x="7068667" y="2840261"/>
                  <a:pt x="7071466" y="2841139"/>
                  <a:pt x="7074470" y="2840838"/>
                </a:cubicBezTo>
                <a:cubicBezTo>
                  <a:pt x="7077475" y="2840536"/>
                  <a:pt x="7079944" y="2839054"/>
                  <a:pt x="7081879" y="2836392"/>
                </a:cubicBezTo>
                <a:lnTo>
                  <a:pt x="7140436" y="2750120"/>
                </a:lnTo>
                <a:cubicBezTo>
                  <a:pt x="7141967" y="2747781"/>
                  <a:pt x="7142583" y="2745284"/>
                  <a:pt x="7142282" y="2742629"/>
                </a:cubicBezTo>
                <a:cubicBezTo>
                  <a:pt x="7141981" y="2739974"/>
                  <a:pt x="7140799" y="2737697"/>
                  <a:pt x="7138735" y="2735796"/>
                </a:cubicBezTo>
                <a:cubicBezTo>
                  <a:pt x="7118289" y="2717970"/>
                  <a:pt x="7094917" y="2704724"/>
                  <a:pt x="7068619" y="2696056"/>
                </a:cubicBezTo>
                <a:cubicBezTo>
                  <a:pt x="7048895" y="2689556"/>
                  <a:pt x="7028186" y="2686336"/>
                  <a:pt x="7006491" y="2686400"/>
                </a:cubicBezTo>
                <a:close/>
                <a:moveTo>
                  <a:pt x="5642173" y="2686340"/>
                </a:moveTo>
                <a:cubicBezTo>
                  <a:pt x="5621099" y="2686423"/>
                  <a:pt x="5601012" y="2689496"/>
                  <a:pt x="5581914" y="2695560"/>
                </a:cubicBezTo>
                <a:lnTo>
                  <a:pt x="5581914" y="2694753"/>
                </a:lnTo>
                <a:lnTo>
                  <a:pt x="5435474" y="2694753"/>
                </a:lnTo>
                <a:cubicBezTo>
                  <a:pt x="5432385" y="2694833"/>
                  <a:pt x="5429815" y="2695909"/>
                  <a:pt x="5427767" y="2697981"/>
                </a:cubicBezTo>
                <a:cubicBezTo>
                  <a:pt x="5425717" y="2700054"/>
                  <a:pt x="5424655" y="2702641"/>
                  <a:pt x="5424577" y="2705743"/>
                </a:cubicBezTo>
                <a:lnTo>
                  <a:pt x="5424577" y="3253859"/>
                </a:lnTo>
                <a:cubicBezTo>
                  <a:pt x="5424655" y="3256955"/>
                  <a:pt x="5425717" y="3259530"/>
                  <a:pt x="5427767" y="3261583"/>
                </a:cubicBezTo>
                <a:cubicBezTo>
                  <a:pt x="5429815" y="3263636"/>
                  <a:pt x="5432385" y="3264702"/>
                  <a:pt x="5435474" y="3264780"/>
                </a:cubicBezTo>
                <a:lnTo>
                  <a:pt x="5570961" y="3264780"/>
                </a:lnTo>
                <a:cubicBezTo>
                  <a:pt x="5574050" y="3264702"/>
                  <a:pt x="5576620" y="3263636"/>
                  <a:pt x="5578669" y="3261583"/>
                </a:cubicBezTo>
                <a:cubicBezTo>
                  <a:pt x="5580718" y="3259530"/>
                  <a:pt x="5581782" y="3256955"/>
                  <a:pt x="5581859" y="3253859"/>
                </a:cubicBezTo>
                <a:lnTo>
                  <a:pt x="5581859" y="3079578"/>
                </a:lnTo>
                <a:cubicBezTo>
                  <a:pt x="5593949" y="3083378"/>
                  <a:pt x="5606457" y="3086018"/>
                  <a:pt x="5619383" y="3087499"/>
                </a:cubicBezTo>
                <a:cubicBezTo>
                  <a:pt x="5632310" y="3088980"/>
                  <a:pt x="5645560" y="3089168"/>
                  <a:pt x="5659131" y="3088065"/>
                </a:cubicBezTo>
                <a:cubicBezTo>
                  <a:pt x="5691128" y="3085154"/>
                  <a:pt x="5720284" y="3075613"/>
                  <a:pt x="5746598" y="3059443"/>
                </a:cubicBezTo>
                <a:cubicBezTo>
                  <a:pt x="5772912" y="3043272"/>
                  <a:pt x="5794506" y="3022276"/>
                  <a:pt x="5811381" y="2996454"/>
                </a:cubicBezTo>
                <a:cubicBezTo>
                  <a:pt x="5828256" y="2970633"/>
                  <a:pt x="5838532" y="2941790"/>
                  <a:pt x="5842212" y="2909927"/>
                </a:cubicBezTo>
                <a:lnTo>
                  <a:pt x="5842212" y="2909872"/>
                </a:lnTo>
                <a:cubicBezTo>
                  <a:pt x="5845995" y="2868946"/>
                  <a:pt x="5839391" y="2831668"/>
                  <a:pt x="5822400" y="2798038"/>
                </a:cubicBezTo>
                <a:cubicBezTo>
                  <a:pt x="5805408" y="2764407"/>
                  <a:pt x="5781121" y="2737512"/>
                  <a:pt x="5749537" y="2717352"/>
                </a:cubicBezTo>
                <a:cubicBezTo>
                  <a:pt x="5717953" y="2697192"/>
                  <a:pt x="5682165" y="2686855"/>
                  <a:pt x="5642173" y="2686340"/>
                </a:cubicBezTo>
                <a:close/>
                <a:moveTo>
                  <a:pt x="11820012" y="2686253"/>
                </a:moveTo>
                <a:cubicBezTo>
                  <a:pt x="11826641" y="2686349"/>
                  <a:pt x="11833191" y="2686768"/>
                  <a:pt x="11839663" y="2687510"/>
                </a:cubicBezTo>
                <a:cubicBezTo>
                  <a:pt x="11852605" y="2688995"/>
                  <a:pt x="11865124" y="2691647"/>
                  <a:pt x="11877217" y="2695467"/>
                </a:cubicBezTo>
                <a:lnTo>
                  <a:pt x="11877217" y="2694753"/>
                </a:lnTo>
                <a:lnTo>
                  <a:pt x="12024009" y="2694753"/>
                </a:lnTo>
                <a:cubicBezTo>
                  <a:pt x="12027107" y="2694831"/>
                  <a:pt x="12029683" y="2695896"/>
                  <a:pt x="12031738" y="2697948"/>
                </a:cubicBezTo>
                <a:cubicBezTo>
                  <a:pt x="12033793" y="2699999"/>
                  <a:pt x="12034859" y="2702571"/>
                  <a:pt x="12034937" y="2705662"/>
                </a:cubicBezTo>
                <a:lnTo>
                  <a:pt x="12034937" y="3069264"/>
                </a:lnTo>
                <a:cubicBezTo>
                  <a:pt x="12034859" y="3072360"/>
                  <a:pt x="12033793" y="3074935"/>
                  <a:pt x="12031738" y="3076988"/>
                </a:cubicBezTo>
                <a:cubicBezTo>
                  <a:pt x="12029683" y="3079042"/>
                  <a:pt x="12027107" y="3080107"/>
                  <a:pt x="12024009" y="3080185"/>
                </a:cubicBezTo>
                <a:lnTo>
                  <a:pt x="11877162" y="3080185"/>
                </a:lnTo>
                <a:lnTo>
                  <a:pt x="11877162" y="3079362"/>
                </a:lnTo>
                <a:cubicBezTo>
                  <a:pt x="11858062" y="3085426"/>
                  <a:pt x="11837975" y="3088500"/>
                  <a:pt x="11816901" y="3088582"/>
                </a:cubicBezTo>
                <a:cubicBezTo>
                  <a:pt x="11776927" y="3088066"/>
                  <a:pt x="11741151" y="3077738"/>
                  <a:pt x="11709573" y="3057597"/>
                </a:cubicBezTo>
                <a:cubicBezTo>
                  <a:pt x="11677995" y="3037456"/>
                  <a:pt x="11653708" y="3010599"/>
                  <a:pt x="11636711" y="2977025"/>
                </a:cubicBezTo>
                <a:cubicBezTo>
                  <a:pt x="11619713" y="2943451"/>
                  <a:pt x="11613097" y="2906256"/>
                  <a:pt x="11616862" y="2865441"/>
                </a:cubicBezTo>
                <a:cubicBezTo>
                  <a:pt x="11620541" y="2833551"/>
                  <a:pt x="11630818" y="2804671"/>
                  <a:pt x="11647691" y="2778802"/>
                </a:cubicBezTo>
                <a:cubicBezTo>
                  <a:pt x="11664563" y="2752933"/>
                  <a:pt x="11686153" y="2731890"/>
                  <a:pt x="11712460" y="2715672"/>
                </a:cubicBezTo>
                <a:cubicBezTo>
                  <a:pt x="11738766" y="2699454"/>
                  <a:pt x="11767909" y="2689876"/>
                  <a:pt x="11799889" y="2686937"/>
                </a:cubicBezTo>
                <a:cubicBezTo>
                  <a:pt x="11806675" y="2686386"/>
                  <a:pt x="11813383" y="2686158"/>
                  <a:pt x="11820012" y="2686253"/>
                </a:cubicBezTo>
                <a:close/>
                <a:moveTo>
                  <a:pt x="9991212" y="2686253"/>
                </a:moveTo>
                <a:cubicBezTo>
                  <a:pt x="9997841" y="2686349"/>
                  <a:pt x="10004391" y="2686768"/>
                  <a:pt x="10010863" y="2687510"/>
                </a:cubicBezTo>
                <a:cubicBezTo>
                  <a:pt x="10023805" y="2688995"/>
                  <a:pt x="10036324" y="2691647"/>
                  <a:pt x="10048417" y="2695467"/>
                </a:cubicBezTo>
                <a:lnTo>
                  <a:pt x="10048417" y="2694753"/>
                </a:lnTo>
                <a:lnTo>
                  <a:pt x="10195209" y="2694753"/>
                </a:lnTo>
                <a:cubicBezTo>
                  <a:pt x="10198307" y="2694831"/>
                  <a:pt x="10200883" y="2695896"/>
                  <a:pt x="10202938" y="2697948"/>
                </a:cubicBezTo>
                <a:cubicBezTo>
                  <a:pt x="10204993" y="2699999"/>
                  <a:pt x="10206059" y="2702571"/>
                  <a:pt x="10206137" y="2705662"/>
                </a:cubicBezTo>
                <a:lnTo>
                  <a:pt x="10206137" y="3069264"/>
                </a:lnTo>
                <a:cubicBezTo>
                  <a:pt x="10206059" y="3072360"/>
                  <a:pt x="10204993" y="3074935"/>
                  <a:pt x="10202938" y="3076988"/>
                </a:cubicBezTo>
                <a:cubicBezTo>
                  <a:pt x="10200883" y="3079042"/>
                  <a:pt x="10198307" y="3080107"/>
                  <a:pt x="10195209" y="3080185"/>
                </a:cubicBezTo>
                <a:lnTo>
                  <a:pt x="10048362" y="3080185"/>
                </a:lnTo>
                <a:lnTo>
                  <a:pt x="10048362" y="3079362"/>
                </a:lnTo>
                <a:cubicBezTo>
                  <a:pt x="10029261" y="3085426"/>
                  <a:pt x="10009175" y="3088500"/>
                  <a:pt x="9988101" y="3088582"/>
                </a:cubicBezTo>
                <a:cubicBezTo>
                  <a:pt x="9948127" y="3088066"/>
                  <a:pt x="9912351" y="3077738"/>
                  <a:pt x="9880773" y="3057597"/>
                </a:cubicBezTo>
                <a:cubicBezTo>
                  <a:pt x="9849195" y="3037456"/>
                  <a:pt x="9824908" y="3010599"/>
                  <a:pt x="9807911" y="2977025"/>
                </a:cubicBezTo>
                <a:cubicBezTo>
                  <a:pt x="9790913" y="2943451"/>
                  <a:pt x="9784297" y="2906256"/>
                  <a:pt x="9788062" y="2865441"/>
                </a:cubicBezTo>
                <a:cubicBezTo>
                  <a:pt x="9791741" y="2833551"/>
                  <a:pt x="9802018" y="2804671"/>
                  <a:pt x="9818891" y="2778802"/>
                </a:cubicBezTo>
                <a:cubicBezTo>
                  <a:pt x="9835763" y="2752933"/>
                  <a:pt x="9857353" y="2731890"/>
                  <a:pt x="9883660" y="2715672"/>
                </a:cubicBezTo>
                <a:cubicBezTo>
                  <a:pt x="9909965" y="2699454"/>
                  <a:pt x="9939109" y="2689876"/>
                  <a:pt x="9971089" y="2686937"/>
                </a:cubicBezTo>
                <a:cubicBezTo>
                  <a:pt x="9977875" y="2686386"/>
                  <a:pt x="9984583" y="2686158"/>
                  <a:pt x="9991212" y="2686253"/>
                </a:cubicBezTo>
                <a:close/>
                <a:moveTo>
                  <a:pt x="9219687" y="2686253"/>
                </a:moveTo>
                <a:cubicBezTo>
                  <a:pt x="9226317" y="2686349"/>
                  <a:pt x="9232867" y="2686768"/>
                  <a:pt x="9239337" y="2687510"/>
                </a:cubicBezTo>
                <a:cubicBezTo>
                  <a:pt x="9252281" y="2688995"/>
                  <a:pt x="9264799" y="2691647"/>
                  <a:pt x="9276891" y="2695467"/>
                </a:cubicBezTo>
                <a:lnTo>
                  <a:pt x="9276891" y="2694753"/>
                </a:lnTo>
                <a:lnTo>
                  <a:pt x="9423684" y="2694753"/>
                </a:lnTo>
                <a:cubicBezTo>
                  <a:pt x="9426782" y="2694831"/>
                  <a:pt x="9429359" y="2695896"/>
                  <a:pt x="9431413" y="2697948"/>
                </a:cubicBezTo>
                <a:cubicBezTo>
                  <a:pt x="9433467" y="2699999"/>
                  <a:pt x="9434535" y="2702571"/>
                  <a:pt x="9434613" y="2705662"/>
                </a:cubicBezTo>
                <a:lnTo>
                  <a:pt x="9434613" y="3069264"/>
                </a:lnTo>
                <a:cubicBezTo>
                  <a:pt x="9434535" y="3072360"/>
                  <a:pt x="9433467" y="3074935"/>
                  <a:pt x="9431413" y="3076988"/>
                </a:cubicBezTo>
                <a:cubicBezTo>
                  <a:pt x="9429359" y="3079042"/>
                  <a:pt x="9426782" y="3080107"/>
                  <a:pt x="9423684" y="3080185"/>
                </a:cubicBezTo>
                <a:lnTo>
                  <a:pt x="9276837" y="3080185"/>
                </a:lnTo>
                <a:lnTo>
                  <a:pt x="9276837" y="3079362"/>
                </a:lnTo>
                <a:cubicBezTo>
                  <a:pt x="9257737" y="3085426"/>
                  <a:pt x="9237650" y="3088500"/>
                  <a:pt x="9216575" y="3088582"/>
                </a:cubicBezTo>
                <a:cubicBezTo>
                  <a:pt x="9176602" y="3088066"/>
                  <a:pt x="9140826" y="3077738"/>
                  <a:pt x="9109249" y="3057597"/>
                </a:cubicBezTo>
                <a:cubicBezTo>
                  <a:pt x="9077671" y="3037456"/>
                  <a:pt x="9053383" y="3010599"/>
                  <a:pt x="9036385" y="2977025"/>
                </a:cubicBezTo>
                <a:lnTo>
                  <a:pt x="9033642" y="2968804"/>
                </a:lnTo>
                <a:lnTo>
                  <a:pt x="9033642" y="2817369"/>
                </a:lnTo>
                <a:lnTo>
                  <a:pt x="9047365" y="2778802"/>
                </a:lnTo>
                <a:cubicBezTo>
                  <a:pt x="9064239" y="2752933"/>
                  <a:pt x="9085829" y="2731890"/>
                  <a:pt x="9112135" y="2715672"/>
                </a:cubicBezTo>
                <a:cubicBezTo>
                  <a:pt x="9138441" y="2699454"/>
                  <a:pt x="9167584" y="2689876"/>
                  <a:pt x="9199563" y="2686937"/>
                </a:cubicBezTo>
                <a:cubicBezTo>
                  <a:pt x="9206350" y="2686386"/>
                  <a:pt x="9213058" y="2686158"/>
                  <a:pt x="9219687" y="2686253"/>
                </a:cubicBezTo>
                <a:close/>
                <a:moveTo>
                  <a:pt x="8162412" y="2686253"/>
                </a:moveTo>
                <a:cubicBezTo>
                  <a:pt x="8155783" y="2686158"/>
                  <a:pt x="8149075" y="2686386"/>
                  <a:pt x="8142289" y="2686937"/>
                </a:cubicBezTo>
                <a:cubicBezTo>
                  <a:pt x="8110309" y="2689876"/>
                  <a:pt x="8081166" y="2699454"/>
                  <a:pt x="8054860" y="2715672"/>
                </a:cubicBezTo>
                <a:cubicBezTo>
                  <a:pt x="8028553" y="2731890"/>
                  <a:pt x="8006964" y="2752933"/>
                  <a:pt x="7990091" y="2778802"/>
                </a:cubicBezTo>
                <a:cubicBezTo>
                  <a:pt x="7973218" y="2804671"/>
                  <a:pt x="7962942" y="2833551"/>
                  <a:pt x="7959262" y="2865441"/>
                </a:cubicBezTo>
                <a:cubicBezTo>
                  <a:pt x="7955497" y="2906256"/>
                  <a:pt x="7962113" y="2943451"/>
                  <a:pt x="7979111" y="2977025"/>
                </a:cubicBezTo>
                <a:cubicBezTo>
                  <a:pt x="7996108" y="3010599"/>
                  <a:pt x="8020396" y="3037456"/>
                  <a:pt x="8051974" y="3057597"/>
                </a:cubicBezTo>
                <a:cubicBezTo>
                  <a:pt x="8083551" y="3077738"/>
                  <a:pt x="8119327" y="3088066"/>
                  <a:pt x="8159301" y="3088582"/>
                </a:cubicBezTo>
                <a:cubicBezTo>
                  <a:pt x="8180375" y="3088500"/>
                  <a:pt x="8200462" y="3085426"/>
                  <a:pt x="8219562" y="3079362"/>
                </a:cubicBezTo>
                <a:lnTo>
                  <a:pt x="8219562" y="3080185"/>
                </a:lnTo>
                <a:lnTo>
                  <a:pt x="8366409" y="3080185"/>
                </a:lnTo>
                <a:cubicBezTo>
                  <a:pt x="8369507" y="3080107"/>
                  <a:pt x="8372083" y="3079042"/>
                  <a:pt x="8374138" y="3076988"/>
                </a:cubicBezTo>
                <a:cubicBezTo>
                  <a:pt x="8376193" y="3074935"/>
                  <a:pt x="8377259" y="3072360"/>
                  <a:pt x="8377337" y="3069264"/>
                </a:cubicBezTo>
                <a:lnTo>
                  <a:pt x="8377337" y="2705662"/>
                </a:lnTo>
                <a:cubicBezTo>
                  <a:pt x="8377259" y="2702571"/>
                  <a:pt x="8376193" y="2699999"/>
                  <a:pt x="8374138" y="2697948"/>
                </a:cubicBezTo>
                <a:cubicBezTo>
                  <a:pt x="8372083" y="2695896"/>
                  <a:pt x="8369507" y="2694831"/>
                  <a:pt x="8366409" y="2694753"/>
                </a:cubicBezTo>
                <a:lnTo>
                  <a:pt x="8219617" y="2694753"/>
                </a:lnTo>
                <a:lnTo>
                  <a:pt x="8219617" y="2695467"/>
                </a:lnTo>
                <a:cubicBezTo>
                  <a:pt x="8207524" y="2691647"/>
                  <a:pt x="8195006" y="2688995"/>
                  <a:pt x="8182064" y="2687510"/>
                </a:cubicBezTo>
                <a:cubicBezTo>
                  <a:pt x="8175592" y="2686768"/>
                  <a:pt x="8169041" y="2686349"/>
                  <a:pt x="8162412" y="2686253"/>
                </a:cubicBezTo>
                <a:close/>
                <a:moveTo>
                  <a:pt x="7333737" y="2686253"/>
                </a:moveTo>
                <a:cubicBezTo>
                  <a:pt x="7327108" y="2686158"/>
                  <a:pt x="7320400" y="2686386"/>
                  <a:pt x="7313614" y="2686937"/>
                </a:cubicBezTo>
                <a:cubicBezTo>
                  <a:pt x="7281634" y="2689876"/>
                  <a:pt x="7252491" y="2699454"/>
                  <a:pt x="7226185" y="2715672"/>
                </a:cubicBezTo>
                <a:cubicBezTo>
                  <a:pt x="7199878" y="2731890"/>
                  <a:pt x="7178289" y="2752933"/>
                  <a:pt x="7161416" y="2778802"/>
                </a:cubicBezTo>
                <a:cubicBezTo>
                  <a:pt x="7144543" y="2804671"/>
                  <a:pt x="7134266" y="2833551"/>
                  <a:pt x="7130587" y="2865441"/>
                </a:cubicBezTo>
                <a:cubicBezTo>
                  <a:pt x="7126822" y="2906256"/>
                  <a:pt x="7133438" y="2943451"/>
                  <a:pt x="7150436" y="2977025"/>
                </a:cubicBezTo>
                <a:cubicBezTo>
                  <a:pt x="7167433" y="3010599"/>
                  <a:pt x="7191721" y="3037456"/>
                  <a:pt x="7223299" y="3057597"/>
                </a:cubicBezTo>
                <a:cubicBezTo>
                  <a:pt x="7254876" y="3077738"/>
                  <a:pt x="7290652" y="3088066"/>
                  <a:pt x="7330626" y="3088582"/>
                </a:cubicBezTo>
                <a:cubicBezTo>
                  <a:pt x="7351700" y="3088500"/>
                  <a:pt x="7371787" y="3085426"/>
                  <a:pt x="7390887" y="3079362"/>
                </a:cubicBezTo>
                <a:lnTo>
                  <a:pt x="7390887" y="3080185"/>
                </a:lnTo>
                <a:lnTo>
                  <a:pt x="7537734" y="3080185"/>
                </a:lnTo>
                <a:cubicBezTo>
                  <a:pt x="7540832" y="3080107"/>
                  <a:pt x="7543409" y="3079042"/>
                  <a:pt x="7545463" y="3076988"/>
                </a:cubicBezTo>
                <a:cubicBezTo>
                  <a:pt x="7547519" y="3074935"/>
                  <a:pt x="7548584" y="3072360"/>
                  <a:pt x="7548662" y="3069264"/>
                </a:cubicBezTo>
                <a:lnTo>
                  <a:pt x="7548662" y="2705662"/>
                </a:lnTo>
                <a:cubicBezTo>
                  <a:pt x="7548584" y="2702571"/>
                  <a:pt x="7547519" y="2699999"/>
                  <a:pt x="7545463" y="2697948"/>
                </a:cubicBezTo>
                <a:cubicBezTo>
                  <a:pt x="7543409" y="2695896"/>
                  <a:pt x="7540832" y="2694831"/>
                  <a:pt x="7537734" y="2694753"/>
                </a:cubicBezTo>
                <a:lnTo>
                  <a:pt x="7390943" y="2694753"/>
                </a:lnTo>
                <a:lnTo>
                  <a:pt x="7390943" y="2695467"/>
                </a:lnTo>
                <a:cubicBezTo>
                  <a:pt x="7378849" y="2691647"/>
                  <a:pt x="7366331" y="2688995"/>
                  <a:pt x="7353389" y="2687510"/>
                </a:cubicBezTo>
                <a:cubicBezTo>
                  <a:pt x="7346917" y="2686768"/>
                  <a:pt x="7340366" y="2686349"/>
                  <a:pt x="7333737" y="2686253"/>
                </a:cubicBezTo>
                <a:close/>
                <a:moveTo>
                  <a:pt x="11029009" y="2678456"/>
                </a:moveTo>
                <a:cubicBezTo>
                  <a:pt x="11069451" y="2678806"/>
                  <a:pt x="11103349" y="2686350"/>
                  <a:pt x="11130705" y="2701087"/>
                </a:cubicBezTo>
                <a:cubicBezTo>
                  <a:pt x="11158063" y="2715824"/>
                  <a:pt x="11178683" y="2735649"/>
                  <a:pt x="11192570" y="2760562"/>
                </a:cubicBezTo>
                <a:cubicBezTo>
                  <a:pt x="11206457" y="2785475"/>
                  <a:pt x="11213416" y="2813371"/>
                  <a:pt x="11213449" y="2844250"/>
                </a:cubicBezTo>
                <a:lnTo>
                  <a:pt x="11213449" y="3061364"/>
                </a:lnTo>
                <a:cubicBezTo>
                  <a:pt x="11213368" y="3064483"/>
                  <a:pt x="11212295" y="3067072"/>
                  <a:pt x="11210229" y="3069129"/>
                </a:cubicBezTo>
                <a:cubicBezTo>
                  <a:pt x="11208164" y="3071186"/>
                  <a:pt x="11205585" y="3072253"/>
                  <a:pt x="11202492" y="3072329"/>
                </a:cubicBezTo>
                <a:lnTo>
                  <a:pt x="11073989" y="3072165"/>
                </a:lnTo>
                <a:cubicBezTo>
                  <a:pt x="11071009" y="3071987"/>
                  <a:pt x="11068531" y="3070890"/>
                  <a:pt x="11066552" y="3068875"/>
                </a:cubicBezTo>
                <a:cubicBezTo>
                  <a:pt x="11064574" y="3066861"/>
                  <a:pt x="11063547" y="3064338"/>
                  <a:pt x="11063471" y="3061309"/>
                </a:cubicBezTo>
                <a:lnTo>
                  <a:pt x="11063471" y="2838110"/>
                </a:lnTo>
                <a:cubicBezTo>
                  <a:pt x="11063389" y="2833477"/>
                  <a:pt x="11062285" y="2829255"/>
                  <a:pt x="11060158" y="2825445"/>
                </a:cubicBezTo>
                <a:cubicBezTo>
                  <a:pt x="11057863" y="2821269"/>
                  <a:pt x="11054749" y="2817929"/>
                  <a:pt x="11050817" y="2815425"/>
                </a:cubicBezTo>
                <a:cubicBezTo>
                  <a:pt x="11046886" y="2812921"/>
                  <a:pt x="11042489" y="2811637"/>
                  <a:pt x="11037625" y="2811573"/>
                </a:cubicBezTo>
                <a:cubicBezTo>
                  <a:pt x="11030429" y="2811760"/>
                  <a:pt x="11024442" y="2814346"/>
                  <a:pt x="11019663" y="2819331"/>
                </a:cubicBezTo>
                <a:cubicBezTo>
                  <a:pt x="11014883" y="2824316"/>
                  <a:pt x="11012403" y="2830575"/>
                  <a:pt x="11012221" y="2838110"/>
                </a:cubicBezTo>
                <a:lnTo>
                  <a:pt x="11012221" y="3061309"/>
                </a:lnTo>
                <a:cubicBezTo>
                  <a:pt x="11012141" y="3064429"/>
                  <a:pt x="11011066" y="3067017"/>
                  <a:pt x="11008997" y="3069074"/>
                </a:cubicBezTo>
                <a:cubicBezTo>
                  <a:pt x="11006927" y="3071131"/>
                  <a:pt x="11004343" y="3072198"/>
                  <a:pt x="11001245" y="3072275"/>
                </a:cubicBezTo>
                <a:lnTo>
                  <a:pt x="10855318" y="3072329"/>
                </a:lnTo>
                <a:cubicBezTo>
                  <a:pt x="10852195" y="3072250"/>
                  <a:pt x="10849605" y="3071176"/>
                  <a:pt x="10847545" y="3069108"/>
                </a:cubicBezTo>
                <a:cubicBezTo>
                  <a:pt x="10845486" y="3067041"/>
                  <a:pt x="10844418" y="3064460"/>
                  <a:pt x="10844342" y="3061364"/>
                </a:cubicBezTo>
                <a:lnTo>
                  <a:pt x="10844342" y="2697707"/>
                </a:lnTo>
                <a:cubicBezTo>
                  <a:pt x="10844421" y="2694587"/>
                  <a:pt x="10845497" y="2691997"/>
                  <a:pt x="10847566" y="2689940"/>
                </a:cubicBezTo>
                <a:cubicBezTo>
                  <a:pt x="10849635" y="2687882"/>
                  <a:pt x="10852219" y="2686815"/>
                  <a:pt x="10855318" y="2686738"/>
                </a:cubicBezTo>
                <a:lnTo>
                  <a:pt x="10964255" y="2686738"/>
                </a:lnTo>
                <a:cubicBezTo>
                  <a:pt x="10973909" y="2684065"/>
                  <a:pt x="10984127" y="2682020"/>
                  <a:pt x="10994905" y="2680602"/>
                </a:cubicBezTo>
                <a:cubicBezTo>
                  <a:pt x="11005685" y="2679184"/>
                  <a:pt x="11017053" y="2678468"/>
                  <a:pt x="11029009" y="2678456"/>
                </a:cubicBezTo>
                <a:close/>
                <a:moveTo>
                  <a:pt x="7752410" y="2678456"/>
                </a:moveTo>
                <a:cubicBezTo>
                  <a:pt x="7740453" y="2678468"/>
                  <a:pt x="7729085" y="2679184"/>
                  <a:pt x="7718306" y="2680602"/>
                </a:cubicBezTo>
                <a:cubicBezTo>
                  <a:pt x="7707527" y="2682020"/>
                  <a:pt x="7697310" y="2684065"/>
                  <a:pt x="7687656" y="2686738"/>
                </a:cubicBezTo>
                <a:lnTo>
                  <a:pt x="7578718" y="2686738"/>
                </a:lnTo>
                <a:cubicBezTo>
                  <a:pt x="7575620" y="2686815"/>
                  <a:pt x="7573036" y="2687882"/>
                  <a:pt x="7570966" y="2689940"/>
                </a:cubicBezTo>
                <a:cubicBezTo>
                  <a:pt x="7568897" y="2691997"/>
                  <a:pt x="7567822" y="2694587"/>
                  <a:pt x="7567742" y="2697707"/>
                </a:cubicBezTo>
                <a:lnTo>
                  <a:pt x="7567742" y="3061364"/>
                </a:lnTo>
                <a:cubicBezTo>
                  <a:pt x="7567819" y="3064460"/>
                  <a:pt x="7568886" y="3067041"/>
                  <a:pt x="7570946" y="3069108"/>
                </a:cubicBezTo>
                <a:cubicBezTo>
                  <a:pt x="7573005" y="3071176"/>
                  <a:pt x="7575596" y="3072250"/>
                  <a:pt x="7578718" y="3072329"/>
                </a:cubicBezTo>
                <a:lnTo>
                  <a:pt x="7724645" y="3072275"/>
                </a:lnTo>
                <a:cubicBezTo>
                  <a:pt x="7727743" y="3072198"/>
                  <a:pt x="7730327" y="3071131"/>
                  <a:pt x="7732397" y="3069074"/>
                </a:cubicBezTo>
                <a:cubicBezTo>
                  <a:pt x="7734466" y="3067017"/>
                  <a:pt x="7735541" y="3064429"/>
                  <a:pt x="7735621" y="3061309"/>
                </a:cubicBezTo>
                <a:lnTo>
                  <a:pt x="7735621" y="2838110"/>
                </a:lnTo>
                <a:cubicBezTo>
                  <a:pt x="7735803" y="2830575"/>
                  <a:pt x="7738284" y="2824316"/>
                  <a:pt x="7743063" y="2819331"/>
                </a:cubicBezTo>
                <a:cubicBezTo>
                  <a:pt x="7747842" y="2814346"/>
                  <a:pt x="7753830" y="2811760"/>
                  <a:pt x="7761026" y="2811573"/>
                </a:cubicBezTo>
                <a:cubicBezTo>
                  <a:pt x="7765889" y="2811637"/>
                  <a:pt x="7770286" y="2812921"/>
                  <a:pt x="7774218" y="2815425"/>
                </a:cubicBezTo>
                <a:cubicBezTo>
                  <a:pt x="7778150" y="2817929"/>
                  <a:pt x="7781263" y="2821269"/>
                  <a:pt x="7783559" y="2825445"/>
                </a:cubicBezTo>
                <a:cubicBezTo>
                  <a:pt x="7785685" y="2829255"/>
                  <a:pt x="7786789" y="2833477"/>
                  <a:pt x="7786872" y="2838110"/>
                </a:cubicBezTo>
                <a:lnTo>
                  <a:pt x="7786872" y="3061309"/>
                </a:lnTo>
                <a:cubicBezTo>
                  <a:pt x="7786947" y="3064338"/>
                  <a:pt x="7787975" y="3066861"/>
                  <a:pt x="7789953" y="3068875"/>
                </a:cubicBezTo>
                <a:cubicBezTo>
                  <a:pt x="7791932" y="3070890"/>
                  <a:pt x="7794410" y="3071987"/>
                  <a:pt x="7797389" y="3072165"/>
                </a:cubicBezTo>
                <a:lnTo>
                  <a:pt x="7925893" y="3072329"/>
                </a:lnTo>
                <a:cubicBezTo>
                  <a:pt x="7928985" y="3072253"/>
                  <a:pt x="7931564" y="3071186"/>
                  <a:pt x="7933630" y="3069129"/>
                </a:cubicBezTo>
                <a:cubicBezTo>
                  <a:pt x="7935696" y="3067072"/>
                  <a:pt x="7936769" y="3064483"/>
                  <a:pt x="7936849" y="3061364"/>
                </a:cubicBezTo>
                <a:lnTo>
                  <a:pt x="7936849" y="2844250"/>
                </a:lnTo>
                <a:cubicBezTo>
                  <a:pt x="7936817" y="2813371"/>
                  <a:pt x="7929857" y="2785475"/>
                  <a:pt x="7915971" y="2760562"/>
                </a:cubicBezTo>
                <a:cubicBezTo>
                  <a:pt x="7902084" y="2735649"/>
                  <a:pt x="7881462" y="2715824"/>
                  <a:pt x="7854106" y="2701087"/>
                </a:cubicBezTo>
                <a:cubicBezTo>
                  <a:pt x="7826750" y="2686350"/>
                  <a:pt x="7792851" y="2678806"/>
                  <a:pt x="7752410" y="2678456"/>
                </a:cubicBezTo>
                <a:close/>
                <a:moveTo>
                  <a:pt x="5166795" y="2587049"/>
                </a:moveTo>
                <a:cubicBezTo>
                  <a:pt x="5163702" y="2587127"/>
                  <a:pt x="5161130" y="2588192"/>
                  <a:pt x="5159079" y="2590246"/>
                </a:cubicBezTo>
                <a:cubicBezTo>
                  <a:pt x="5157028" y="2592299"/>
                  <a:pt x="5155963" y="2594874"/>
                  <a:pt x="5155886" y="2597970"/>
                </a:cubicBezTo>
                <a:lnTo>
                  <a:pt x="5155886" y="2695878"/>
                </a:lnTo>
                <a:lnTo>
                  <a:pt x="5083114" y="2695878"/>
                </a:lnTo>
                <a:cubicBezTo>
                  <a:pt x="5079998" y="2695955"/>
                  <a:pt x="5077410" y="2697019"/>
                  <a:pt x="5075353" y="2699068"/>
                </a:cubicBezTo>
                <a:cubicBezTo>
                  <a:pt x="5073295" y="2701117"/>
                  <a:pt x="5072228" y="2703686"/>
                  <a:pt x="5072152" y="2706776"/>
                </a:cubicBezTo>
                <a:lnTo>
                  <a:pt x="5072152" y="2818658"/>
                </a:lnTo>
                <a:cubicBezTo>
                  <a:pt x="5072230" y="2821748"/>
                  <a:pt x="5073294" y="2824318"/>
                  <a:pt x="5075347" y="2826368"/>
                </a:cubicBezTo>
                <a:cubicBezTo>
                  <a:pt x="5077400" y="2828417"/>
                  <a:pt x="5079974" y="2829481"/>
                  <a:pt x="5083070" y="2829558"/>
                </a:cubicBezTo>
                <a:lnTo>
                  <a:pt x="5155886" y="2829558"/>
                </a:lnTo>
                <a:lnTo>
                  <a:pt x="5155886" y="3061412"/>
                </a:lnTo>
                <a:cubicBezTo>
                  <a:pt x="5155963" y="3064507"/>
                  <a:pt x="5157028" y="3067081"/>
                  <a:pt x="5159079" y="3069134"/>
                </a:cubicBezTo>
                <a:cubicBezTo>
                  <a:pt x="5161130" y="3071187"/>
                  <a:pt x="5163702" y="3072252"/>
                  <a:pt x="5166795" y="3072330"/>
                </a:cubicBezTo>
                <a:lnTo>
                  <a:pt x="5302260" y="3072330"/>
                </a:lnTo>
                <a:cubicBezTo>
                  <a:pt x="5305353" y="3072252"/>
                  <a:pt x="5307925" y="3071187"/>
                  <a:pt x="5309976" y="3069134"/>
                </a:cubicBezTo>
                <a:cubicBezTo>
                  <a:pt x="5312027" y="3067081"/>
                  <a:pt x="5313091" y="3064507"/>
                  <a:pt x="5313169" y="3061412"/>
                </a:cubicBezTo>
                <a:lnTo>
                  <a:pt x="5313169" y="2829613"/>
                </a:lnTo>
                <a:lnTo>
                  <a:pt x="5385940" y="2829613"/>
                </a:lnTo>
                <a:cubicBezTo>
                  <a:pt x="5389058" y="2829535"/>
                  <a:pt x="5391644" y="2828472"/>
                  <a:pt x="5393702" y="2826422"/>
                </a:cubicBezTo>
                <a:cubicBezTo>
                  <a:pt x="5395759" y="2824373"/>
                  <a:pt x="5396826" y="2821803"/>
                  <a:pt x="5396903" y="2818713"/>
                </a:cubicBezTo>
                <a:lnTo>
                  <a:pt x="5396903" y="2706830"/>
                </a:lnTo>
                <a:cubicBezTo>
                  <a:pt x="5396852" y="2703741"/>
                  <a:pt x="5395802" y="2701171"/>
                  <a:pt x="5393755" y="2699122"/>
                </a:cubicBezTo>
                <a:cubicBezTo>
                  <a:pt x="5391709" y="2697073"/>
                  <a:pt x="5389137" y="2696010"/>
                  <a:pt x="5386041" y="2695933"/>
                </a:cubicBezTo>
                <a:lnTo>
                  <a:pt x="5385994" y="2695933"/>
                </a:lnTo>
                <a:lnTo>
                  <a:pt x="5313223" y="2695933"/>
                </a:lnTo>
                <a:lnTo>
                  <a:pt x="5313223" y="2597970"/>
                </a:lnTo>
                <a:cubicBezTo>
                  <a:pt x="5313146" y="2594874"/>
                  <a:pt x="5312081" y="2592299"/>
                  <a:pt x="5310031" y="2590246"/>
                </a:cubicBezTo>
                <a:cubicBezTo>
                  <a:pt x="5307979" y="2588192"/>
                  <a:pt x="5305407" y="2587127"/>
                  <a:pt x="5302315" y="2587049"/>
                </a:cubicBezTo>
                <a:close/>
                <a:moveTo>
                  <a:pt x="4814370" y="2587049"/>
                </a:moveTo>
                <a:cubicBezTo>
                  <a:pt x="4811277" y="2587127"/>
                  <a:pt x="4808705" y="2588192"/>
                  <a:pt x="4806654" y="2590246"/>
                </a:cubicBezTo>
                <a:cubicBezTo>
                  <a:pt x="4804603" y="2592299"/>
                  <a:pt x="4803538" y="2594874"/>
                  <a:pt x="4803461" y="2597970"/>
                </a:cubicBezTo>
                <a:lnTo>
                  <a:pt x="4803461" y="2695878"/>
                </a:lnTo>
                <a:lnTo>
                  <a:pt x="4730689" y="2695878"/>
                </a:lnTo>
                <a:cubicBezTo>
                  <a:pt x="4727573" y="2695955"/>
                  <a:pt x="4724986" y="2697019"/>
                  <a:pt x="4722928" y="2699068"/>
                </a:cubicBezTo>
                <a:cubicBezTo>
                  <a:pt x="4720870" y="2701117"/>
                  <a:pt x="4719803" y="2703686"/>
                  <a:pt x="4719726" y="2706776"/>
                </a:cubicBezTo>
                <a:lnTo>
                  <a:pt x="4719726" y="2818658"/>
                </a:lnTo>
                <a:cubicBezTo>
                  <a:pt x="4719805" y="2821748"/>
                  <a:pt x="4720869" y="2824318"/>
                  <a:pt x="4722922" y="2826368"/>
                </a:cubicBezTo>
                <a:cubicBezTo>
                  <a:pt x="4724975" y="2828417"/>
                  <a:pt x="4727549" y="2829481"/>
                  <a:pt x="4730645" y="2829558"/>
                </a:cubicBezTo>
                <a:lnTo>
                  <a:pt x="4803461" y="2829558"/>
                </a:lnTo>
                <a:lnTo>
                  <a:pt x="4803461" y="3061412"/>
                </a:lnTo>
                <a:cubicBezTo>
                  <a:pt x="4803538" y="3064507"/>
                  <a:pt x="4804603" y="3067081"/>
                  <a:pt x="4806654" y="3069134"/>
                </a:cubicBezTo>
                <a:cubicBezTo>
                  <a:pt x="4808705" y="3071187"/>
                  <a:pt x="4811277" y="3072252"/>
                  <a:pt x="4814370" y="3072330"/>
                </a:cubicBezTo>
                <a:lnTo>
                  <a:pt x="4949835" y="3072330"/>
                </a:lnTo>
                <a:cubicBezTo>
                  <a:pt x="4952928" y="3072252"/>
                  <a:pt x="4955500" y="3071187"/>
                  <a:pt x="4957551" y="3069134"/>
                </a:cubicBezTo>
                <a:cubicBezTo>
                  <a:pt x="4959602" y="3067081"/>
                  <a:pt x="4960667" y="3064507"/>
                  <a:pt x="4960744" y="3061412"/>
                </a:cubicBezTo>
                <a:lnTo>
                  <a:pt x="4960744" y="2829613"/>
                </a:lnTo>
                <a:lnTo>
                  <a:pt x="5033515" y="2829613"/>
                </a:lnTo>
                <a:cubicBezTo>
                  <a:pt x="5036633" y="2829535"/>
                  <a:pt x="5039219" y="2828472"/>
                  <a:pt x="5041277" y="2826422"/>
                </a:cubicBezTo>
                <a:cubicBezTo>
                  <a:pt x="5043334" y="2824373"/>
                  <a:pt x="5044401" y="2821803"/>
                  <a:pt x="5044478" y="2818713"/>
                </a:cubicBezTo>
                <a:lnTo>
                  <a:pt x="5044478" y="2706830"/>
                </a:lnTo>
                <a:cubicBezTo>
                  <a:pt x="5044427" y="2703741"/>
                  <a:pt x="5043377" y="2701171"/>
                  <a:pt x="5041331" y="2699122"/>
                </a:cubicBezTo>
                <a:cubicBezTo>
                  <a:pt x="5039284" y="2697073"/>
                  <a:pt x="5036712" y="2696010"/>
                  <a:pt x="5033616" y="2695933"/>
                </a:cubicBezTo>
                <a:lnTo>
                  <a:pt x="5033569" y="2695933"/>
                </a:lnTo>
                <a:lnTo>
                  <a:pt x="4960798" y="2695933"/>
                </a:lnTo>
                <a:lnTo>
                  <a:pt x="4960798" y="2597970"/>
                </a:lnTo>
                <a:cubicBezTo>
                  <a:pt x="4960720" y="2594874"/>
                  <a:pt x="4959656" y="2592299"/>
                  <a:pt x="4957606" y="2590246"/>
                </a:cubicBezTo>
                <a:cubicBezTo>
                  <a:pt x="4955554" y="2588192"/>
                  <a:pt x="4952982" y="2587127"/>
                  <a:pt x="4949890" y="2587049"/>
                </a:cubicBezTo>
                <a:close/>
                <a:moveTo>
                  <a:pt x="6719374" y="2549252"/>
                </a:moveTo>
                <a:cubicBezTo>
                  <a:pt x="6716678" y="2550358"/>
                  <a:pt x="6714703" y="2552331"/>
                  <a:pt x="6713447" y="2555172"/>
                </a:cubicBezTo>
                <a:lnTo>
                  <a:pt x="6505780" y="3053431"/>
                </a:lnTo>
                <a:cubicBezTo>
                  <a:pt x="6504642" y="3056333"/>
                  <a:pt x="6504626" y="3059131"/>
                  <a:pt x="6505732" y="3061828"/>
                </a:cubicBezTo>
                <a:cubicBezTo>
                  <a:pt x="6506838" y="3064524"/>
                  <a:pt x="6508811" y="3066499"/>
                  <a:pt x="6511652" y="3067755"/>
                </a:cubicBezTo>
                <a:lnTo>
                  <a:pt x="6540080" y="3079609"/>
                </a:lnTo>
                <a:cubicBezTo>
                  <a:pt x="6542980" y="3080745"/>
                  <a:pt x="6545769" y="3080764"/>
                  <a:pt x="6548449" y="3079664"/>
                </a:cubicBezTo>
                <a:cubicBezTo>
                  <a:pt x="6551129" y="3078564"/>
                  <a:pt x="6553096" y="3076607"/>
                  <a:pt x="6554349" y="3073792"/>
                </a:cubicBezTo>
                <a:lnTo>
                  <a:pt x="6762071" y="2575478"/>
                </a:lnTo>
                <a:cubicBezTo>
                  <a:pt x="6763209" y="2572576"/>
                  <a:pt x="6763225" y="2569777"/>
                  <a:pt x="6762119" y="2567081"/>
                </a:cubicBezTo>
                <a:cubicBezTo>
                  <a:pt x="6761014" y="2564385"/>
                  <a:pt x="6759040" y="2562409"/>
                  <a:pt x="6756199" y="2561154"/>
                </a:cubicBezTo>
                <a:lnTo>
                  <a:pt x="6727771" y="2549300"/>
                </a:lnTo>
                <a:cubicBezTo>
                  <a:pt x="6724869" y="2548162"/>
                  <a:pt x="6722070" y="2548146"/>
                  <a:pt x="6719374" y="2549252"/>
                </a:cubicBezTo>
                <a:close/>
                <a:moveTo>
                  <a:pt x="6376474" y="2549252"/>
                </a:moveTo>
                <a:cubicBezTo>
                  <a:pt x="6373778" y="2550358"/>
                  <a:pt x="6371803" y="2552331"/>
                  <a:pt x="6370547" y="2555172"/>
                </a:cubicBezTo>
                <a:lnTo>
                  <a:pt x="6162880" y="3053431"/>
                </a:lnTo>
                <a:cubicBezTo>
                  <a:pt x="6161742" y="3056333"/>
                  <a:pt x="6161726" y="3059131"/>
                  <a:pt x="6162832" y="3061828"/>
                </a:cubicBezTo>
                <a:cubicBezTo>
                  <a:pt x="6163938" y="3064524"/>
                  <a:pt x="6165911" y="3066499"/>
                  <a:pt x="6168752" y="3067755"/>
                </a:cubicBezTo>
                <a:lnTo>
                  <a:pt x="6197180" y="3079609"/>
                </a:lnTo>
                <a:cubicBezTo>
                  <a:pt x="6200080" y="3080745"/>
                  <a:pt x="6202869" y="3080764"/>
                  <a:pt x="6205550" y="3079664"/>
                </a:cubicBezTo>
                <a:cubicBezTo>
                  <a:pt x="6208229" y="3078564"/>
                  <a:pt x="6210196" y="3076607"/>
                  <a:pt x="6211449" y="3073792"/>
                </a:cubicBezTo>
                <a:lnTo>
                  <a:pt x="6419171" y="2575478"/>
                </a:lnTo>
                <a:cubicBezTo>
                  <a:pt x="6420309" y="2572576"/>
                  <a:pt x="6420325" y="2569777"/>
                  <a:pt x="6419219" y="2567081"/>
                </a:cubicBezTo>
                <a:cubicBezTo>
                  <a:pt x="6418114" y="2564385"/>
                  <a:pt x="6416140" y="2562409"/>
                  <a:pt x="6413299" y="2561154"/>
                </a:cubicBezTo>
                <a:lnTo>
                  <a:pt x="6384871" y="2549300"/>
                </a:lnTo>
                <a:cubicBezTo>
                  <a:pt x="6381969" y="2548162"/>
                  <a:pt x="6379170" y="2548146"/>
                  <a:pt x="6376474" y="2549252"/>
                </a:cubicBezTo>
                <a:close/>
                <a:moveTo>
                  <a:pt x="10674333" y="2510427"/>
                </a:moveTo>
                <a:lnTo>
                  <a:pt x="10810163" y="2510427"/>
                </a:lnTo>
                <a:cubicBezTo>
                  <a:pt x="10813261" y="2510504"/>
                  <a:pt x="10815845" y="2511572"/>
                  <a:pt x="10817915" y="2513631"/>
                </a:cubicBezTo>
                <a:cubicBezTo>
                  <a:pt x="10819984" y="2515690"/>
                  <a:pt x="10821059" y="2518281"/>
                  <a:pt x="10821139" y="2521403"/>
                </a:cubicBezTo>
                <a:lnTo>
                  <a:pt x="10821139" y="2633743"/>
                </a:lnTo>
                <a:cubicBezTo>
                  <a:pt x="10821035" y="2636839"/>
                  <a:pt x="10819953" y="2639414"/>
                  <a:pt x="10817893" y="2641468"/>
                </a:cubicBezTo>
                <a:cubicBezTo>
                  <a:pt x="10815835" y="2643521"/>
                  <a:pt x="10813257" y="2644587"/>
                  <a:pt x="10810163" y="2644665"/>
                </a:cubicBezTo>
                <a:lnTo>
                  <a:pt x="10674333" y="2644665"/>
                </a:lnTo>
                <a:cubicBezTo>
                  <a:pt x="10671235" y="2644588"/>
                  <a:pt x="10668651" y="2643520"/>
                  <a:pt x="10666582" y="2641461"/>
                </a:cubicBezTo>
                <a:cubicBezTo>
                  <a:pt x="10664512" y="2639402"/>
                  <a:pt x="10663438" y="2636811"/>
                  <a:pt x="10663357" y="2633688"/>
                </a:cubicBezTo>
                <a:lnTo>
                  <a:pt x="10663357" y="2521403"/>
                </a:lnTo>
                <a:cubicBezTo>
                  <a:pt x="10663434" y="2518281"/>
                  <a:pt x="10664501" y="2515690"/>
                  <a:pt x="10666561" y="2513631"/>
                </a:cubicBezTo>
                <a:cubicBezTo>
                  <a:pt x="10668620" y="2511572"/>
                  <a:pt x="10671211" y="2510504"/>
                  <a:pt x="10674333" y="2510427"/>
                </a:cubicBezTo>
                <a:close/>
                <a:moveTo>
                  <a:pt x="10497955" y="2510425"/>
                </a:moveTo>
                <a:lnTo>
                  <a:pt x="10633441" y="2510425"/>
                </a:lnTo>
                <a:cubicBezTo>
                  <a:pt x="10636530" y="2510503"/>
                  <a:pt x="10639100" y="2511567"/>
                  <a:pt x="10641149" y="2513618"/>
                </a:cubicBezTo>
                <a:cubicBezTo>
                  <a:pt x="10643197" y="2515669"/>
                  <a:pt x="10644261" y="2518241"/>
                  <a:pt x="10644339" y="2521334"/>
                </a:cubicBezTo>
                <a:lnTo>
                  <a:pt x="10644339" y="3069264"/>
                </a:lnTo>
                <a:cubicBezTo>
                  <a:pt x="10644261" y="3072360"/>
                  <a:pt x="10643197" y="3074935"/>
                  <a:pt x="10641149" y="3076988"/>
                </a:cubicBezTo>
                <a:cubicBezTo>
                  <a:pt x="10639100" y="3079042"/>
                  <a:pt x="10636530" y="3080107"/>
                  <a:pt x="10633441" y="3080185"/>
                </a:cubicBezTo>
                <a:lnTo>
                  <a:pt x="10487001" y="3080185"/>
                </a:lnTo>
                <a:lnTo>
                  <a:pt x="10487001" y="3079362"/>
                </a:lnTo>
                <a:cubicBezTo>
                  <a:pt x="10467903" y="3085426"/>
                  <a:pt x="10447817" y="3088500"/>
                  <a:pt x="10426743" y="3088582"/>
                </a:cubicBezTo>
                <a:cubicBezTo>
                  <a:pt x="10386768" y="3088066"/>
                  <a:pt x="10350993" y="3077737"/>
                  <a:pt x="10319415" y="3057595"/>
                </a:cubicBezTo>
                <a:cubicBezTo>
                  <a:pt x="10287837" y="3037452"/>
                  <a:pt x="10263550" y="3010590"/>
                  <a:pt x="10246553" y="2977009"/>
                </a:cubicBezTo>
                <a:cubicBezTo>
                  <a:pt x="10229555" y="2943427"/>
                  <a:pt x="10222939" y="2906220"/>
                  <a:pt x="10226703" y="2865386"/>
                </a:cubicBezTo>
                <a:cubicBezTo>
                  <a:pt x="10230384" y="2833496"/>
                  <a:pt x="10240665" y="2804616"/>
                  <a:pt x="10257547" y="2778749"/>
                </a:cubicBezTo>
                <a:cubicBezTo>
                  <a:pt x="10274429" y="2752882"/>
                  <a:pt x="10296027" y="2731844"/>
                  <a:pt x="10322343" y="2715633"/>
                </a:cubicBezTo>
                <a:cubicBezTo>
                  <a:pt x="10348657" y="2699423"/>
                  <a:pt x="10377805" y="2689858"/>
                  <a:pt x="10409785" y="2686937"/>
                </a:cubicBezTo>
                <a:cubicBezTo>
                  <a:pt x="10423356" y="2685836"/>
                  <a:pt x="10436605" y="2686026"/>
                  <a:pt x="10449531" y="2687509"/>
                </a:cubicBezTo>
                <a:cubicBezTo>
                  <a:pt x="10462459" y="2688992"/>
                  <a:pt x="10474967" y="2691638"/>
                  <a:pt x="10487056" y="2695449"/>
                </a:cubicBezTo>
                <a:lnTo>
                  <a:pt x="10487056" y="2521334"/>
                </a:lnTo>
                <a:cubicBezTo>
                  <a:pt x="10487133" y="2518241"/>
                  <a:pt x="10488197" y="2515669"/>
                  <a:pt x="10490247" y="2513618"/>
                </a:cubicBezTo>
                <a:cubicBezTo>
                  <a:pt x="10492295" y="2511567"/>
                  <a:pt x="10494865" y="2510503"/>
                  <a:pt x="10497955" y="2510425"/>
                </a:cubicBezTo>
                <a:close/>
                <a:moveTo>
                  <a:pt x="8850129" y="2510425"/>
                </a:moveTo>
                <a:cubicBezTo>
                  <a:pt x="8847040" y="2510503"/>
                  <a:pt x="8844471" y="2511567"/>
                  <a:pt x="8842421" y="2513618"/>
                </a:cubicBezTo>
                <a:cubicBezTo>
                  <a:pt x="8840373" y="2515669"/>
                  <a:pt x="8839309" y="2518241"/>
                  <a:pt x="8839232" y="2521334"/>
                </a:cubicBezTo>
                <a:lnTo>
                  <a:pt x="8839232" y="2695449"/>
                </a:lnTo>
                <a:cubicBezTo>
                  <a:pt x="8827142" y="2691638"/>
                  <a:pt x="8814634" y="2688992"/>
                  <a:pt x="8801707" y="2687509"/>
                </a:cubicBezTo>
                <a:cubicBezTo>
                  <a:pt x="8788781" y="2686026"/>
                  <a:pt x="8775531" y="2685836"/>
                  <a:pt x="8761960" y="2686937"/>
                </a:cubicBezTo>
                <a:cubicBezTo>
                  <a:pt x="8729980" y="2689858"/>
                  <a:pt x="8700833" y="2699423"/>
                  <a:pt x="8674517" y="2715633"/>
                </a:cubicBezTo>
                <a:cubicBezTo>
                  <a:pt x="8648202" y="2731844"/>
                  <a:pt x="8626603" y="2752882"/>
                  <a:pt x="8609722" y="2778749"/>
                </a:cubicBezTo>
                <a:cubicBezTo>
                  <a:pt x="8592840" y="2804616"/>
                  <a:pt x="8582559" y="2833496"/>
                  <a:pt x="8578879" y="2865386"/>
                </a:cubicBezTo>
                <a:cubicBezTo>
                  <a:pt x="8575113" y="2906220"/>
                  <a:pt x="8581729" y="2943427"/>
                  <a:pt x="8598727" y="2977009"/>
                </a:cubicBezTo>
                <a:cubicBezTo>
                  <a:pt x="8615725" y="3010590"/>
                  <a:pt x="8640013" y="3037452"/>
                  <a:pt x="8671590" y="3057595"/>
                </a:cubicBezTo>
                <a:cubicBezTo>
                  <a:pt x="8703168" y="3077737"/>
                  <a:pt x="8738943" y="3088066"/>
                  <a:pt x="8778918" y="3088582"/>
                </a:cubicBezTo>
                <a:cubicBezTo>
                  <a:pt x="8799993" y="3088500"/>
                  <a:pt x="8820079" y="3085426"/>
                  <a:pt x="8839177" y="3079362"/>
                </a:cubicBezTo>
                <a:lnTo>
                  <a:pt x="8839177" y="3080185"/>
                </a:lnTo>
                <a:lnTo>
                  <a:pt x="8985616" y="3080185"/>
                </a:lnTo>
                <a:cubicBezTo>
                  <a:pt x="8988705" y="3080107"/>
                  <a:pt x="8991275" y="3079042"/>
                  <a:pt x="8993324" y="3076988"/>
                </a:cubicBezTo>
                <a:cubicBezTo>
                  <a:pt x="8995373" y="3074935"/>
                  <a:pt x="8996436" y="3072360"/>
                  <a:pt x="8996513" y="3069264"/>
                </a:cubicBezTo>
                <a:lnTo>
                  <a:pt x="8996513" y="2521334"/>
                </a:lnTo>
                <a:cubicBezTo>
                  <a:pt x="8996436" y="2518241"/>
                  <a:pt x="8995373" y="2515669"/>
                  <a:pt x="8993324" y="2513618"/>
                </a:cubicBezTo>
                <a:cubicBezTo>
                  <a:pt x="8991275" y="2511567"/>
                  <a:pt x="8988705" y="2510503"/>
                  <a:pt x="8985616" y="2510425"/>
                </a:cubicBezTo>
                <a:close/>
                <a:moveTo>
                  <a:pt x="9773175" y="2502089"/>
                </a:moveTo>
                <a:cubicBezTo>
                  <a:pt x="9776250" y="2502114"/>
                  <a:pt x="9778827" y="2503148"/>
                  <a:pt x="9780907" y="2505190"/>
                </a:cubicBezTo>
                <a:cubicBezTo>
                  <a:pt x="9782987" y="2507232"/>
                  <a:pt x="9784067" y="2509802"/>
                  <a:pt x="9784151" y="2512901"/>
                </a:cubicBezTo>
                <a:lnTo>
                  <a:pt x="9784151" y="2623430"/>
                </a:lnTo>
                <a:cubicBezTo>
                  <a:pt x="9784091" y="2626277"/>
                  <a:pt x="9783155" y="2628705"/>
                  <a:pt x="9781346" y="2630715"/>
                </a:cubicBezTo>
                <a:cubicBezTo>
                  <a:pt x="9779536" y="2632725"/>
                  <a:pt x="9777215" y="2633864"/>
                  <a:pt x="9774382" y="2634131"/>
                </a:cubicBezTo>
                <a:cubicBezTo>
                  <a:pt x="9748177" y="2636456"/>
                  <a:pt x="9727091" y="2643990"/>
                  <a:pt x="9711126" y="2656735"/>
                </a:cubicBezTo>
                <a:cubicBezTo>
                  <a:pt x="9695161" y="2669480"/>
                  <a:pt x="9686959" y="2684026"/>
                  <a:pt x="9686519" y="2700372"/>
                </a:cubicBezTo>
                <a:lnTo>
                  <a:pt x="9687837" y="2700372"/>
                </a:lnTo>
                <a:lnTo>
                  <a:pt x="9755943" y="2700372"/>
                </a:lnTo>
                <a:cubicBezTo>
                  <a:pt x="9759011" y="2700448"/>
                  <a:pt x="9761561" y="2701500"/>
                  <a:pt x="9763591" y="2703527"/>
                </a:cubicBezTo>
                <a:cubicBezTo>
                  <a:pt x="9765623" y="2705554"/>
                  <a:pt x="9766678" y="2708097"/>
                  <a:pt x="9766754" y="2711158"/>
                </a:cubicBezTo>
                <a:lnTo>
                  <a:pt x="9766754" y="2821526"/>
                </a:lnTo>
                <a:cubicBezTo>
                  <a:pt x="9766678" y="2824586"/>
                  <a:pt x="9765623" y="2827130"/>
                  <a:pt x="9763591" y="2829156"/>
                </a:cubicBezTo>
                <a:cubicBezTo>
                  <a:pt x="9761561" y="2831183"/>
                  <a:pt x="9759011" y="2832235"/>
                  <a:pt x="9755943" y="2832311"/>
                </a:cubicBezTo>
                <a:lnTo>
                  <a:pt x="9687891" y="2832311"/>
                </a:lnTo>
                <a:lnTo>
                  <a:pt x="9687891" y="3061509"/>
                </a:lnTo>
                <a:cubicBezTo>
                  <a:pt x="9687815" y="3064579"/>
                  <a:pt x="9686761" y="3067131"/>
                  <a:pt x="9684729" y="3069164"/>
                </a:cubicBezTo>
                <a:cubicBezTo>
                  <a:pt x="9682697" y="3071198"/>
                  <a:pt x="9680147" y="3072253"/>
                  <a:pt x="9677079" y="3072329"/>
                </a:cubicBezTo>
                <a:lnTo>
                  <a:pt x="9543171" y="3072329"/>
                </a:lnTo>
                <a:cubicBezTo>
                  <a:pt x="9540104" y="3072253"/>
                  <a:pt x="9537554" y="3071198"/>
                  <a:pt x="9535523" y="3069164"/>
                </a:cubicBezTo>
                <a:cubicBezTo>
                  <a:pt x="9533491" y="3067131"/>
                  <a:pt x="9532437" y="3064579"/>
                  <a:pt x="9532360" y="3061509"/>
                </a:cubicBezTo>
                <a:lnTo>
                  <a:pt x="9532360" y="2832366"/>
                </a:lnTo>
                <a:lnTo>
                  <a:pt x="9464308" y="2832366"/>
                </a:lnTo>
                <a:cubicBezTo>
                  <a:pt x="9461241" y="2832289"/>
                  <a:pt x="9458691" y="2831238"/>
                  <a:pt x="9456660" y="2829211"/>
                </a:cubicBezTo>
                <a:cubicBezTo>
                  <a:pt x="9454628" y="2827184"/>
                  <a:pt x="9453574" y="2824641"/>
                  <a:pt x="9453497" y="2821581"/>
                </a:cubicBezTo>
                <a:lnTo>
                  <a:pt x="9453497" y="2711158"/>
                </a:lnTo>
                <a:cubicBezTo>
                  <a:pt x="9453574" y="2708097"/>
                  <a:pt x="9454628" y="2705554"/>
                  <a:pt x="9456660" y="2703527"/>
                </a:cubicBezTo>
                <a:cubicBezTo>
                  <a:pt x="9458691" y="2701500"/>
                  <a:pt x="9461241" y="2700448"/>
                  <a:pt x="9464308" y="2700372"/>
                </a:cubicBezTo>
                <a:lnTo>
                  <a:pt x="9532360" y="2700372"/>
                </a:lnTo>
                <a:cubicBezTo>
                  <a:pt x="9531929" y="2664156"/>
                  <a:pt x="9539126" y="2631345"/>
                  <a:pt x="9553951" y="2601939"/>
                </a:cubicBezTo>
                <a:cubicBezTo>
                  <a:pt x="9568775" y="2572533"/>
                  <a:pt x="9593809" y="2548913"/>
                  <a:pt x="9629055" y="2531080"/>
                </a:cubicBezTo>
                <a:cubicBezTo>
                  <a:pt x="9664301" y="2513248"/>
                  <a:pt x="9712341" y="2503584"/>
                  <a:pt x="9773175" y="2502089"/>
                </a:cubicBezTo>
                <a:close/>
                <a:moveTo>
                  <a:pt x="11245855" y="2501995"/>
                </a:moveTo>
                <a:lnTo>
                  <a:pt x="11381695" y="2501995"/>
                </a:lnTo>
                <a:cubicBezTo>
                  <a:pt x="11384794" y="2502072"/>
                  <a:pt x="11387378" y="2503142"/>
                  <a:pt x="11389447" y="2505205"/>
                </a:cubicBezTo>
                <a:cubicBezTo>
                  <a:pt x="11391518" y="2507268"/>
                  <a:pt x="11392593" y="2509864"/>
                  <a:pt x="11392673" y="2512993"/>
                </a:cubicBezTo>
                <a:lnTo>
                  <a:pt x="11392673" y="2680593"/>
                </a:lnTo>
                <a:cubicBezTo>
                  <a:pt x="11401380" y="2679250"/>
                  <a:pt x="11410280" y="2678538"/>
                  <a:pt x="11419371" y="2678456"/>
                </a:cubicBezTo>
                <a:cubicBezTo>
                  <a:pt x="11452169" y="2678807"/>
                  <a:pt x="11481801" y="2686346"/>
                  <a:pt x="11508269" y="2701074"/>
                </a:cubicBezTo>
                <a:cubicBezTo>
                  <a:pt x="11534735" y="2715802"/>
                  <a:pt x="11555799" y="2735610"/>
                  <a:pt x="11571457" y="2760501"/>
                </a:cubicBezTo>
                <a:cubicBezTo>
                  <a:pt x="11587117" y="2785391"/>
                  <a:pt x="11595133" y="2813257"/>
                  <a:pt x="11595507" y="2844098"/>
                </a:cubicBezTo>
                <a:lnTo>
                  <a:pt x="11595507" y="3061360"/>
                </a:lnTo>
                <a:cubicBezTo>
                  <a:pt x="11595430" y="3064456"/>
                  <a:pt x="11594362" y="3067039"/>
                  <a:pt x="11592303" y="3069107"/>
                </a:cubicBezTo>
                <a:cubicBezTo>
                  <a:pt x="11590243" y="3071175"/>
                  <a:pt x="11587653" y="3072250"/>
                  <a:pt x="11584531" y="3072329"/>
                </a:cubicBezTo>
                <a:lnTo>
                  <a:pt x="11459952" y="3072329"/>
                </a:lnTo>
                <a:cubicBezTo>
                  <a:pt x="11456853" y="3072253"/>
                  <a:pt x="11454269" y="3071186"/>
                  <a:pt x="11452200" y="3069128"/>
                </a:cubicBezTo>
                <a:cubicBezTo>
                  <a:pt x="11450131" y="3067070"/>
                  <a:pt x="11449056" y="3064480"/>
                  <a:pt x="11448976" y="3061360"/>
                </a:cubicBezTo>
                <a:lnTo>
                  <a:pt x="11448976" y="2838119"/>
                </a:lnTo>
                <a:cubicBezTo>
                  <a:pt x="11448774" y="2830582"/>
                  <a:pt x="11446025" y="2824320"/>
                  <a:pt x="11440725" y="2819333"/>
                </a:cubicBezTo>
                <a:cubicBezTo>
                  <a:pt x="11435425" y="2814346"/>
                  <a:pt x="11428783" y="2811759"/>
                  <a:pt x="11420797" y="2811572"/>
                </a:cubicBezTo>
                <a:cubicBezTo>
                  <a:pt x="11412869" y="2811758"/>
                  <a:pt x="11406261" y="2814320"/>
                  <a:pt x="11400971" y="2819258"/>
                </a:cubicBezTo>
                <a:cubicBezTo>
                  <a:pt x="11395683" y="2824195"/>
                  <a:pt x="11392898" y="2830391"/>
                  <a:pt x="11392618" y="2837845"/>
                </a:cubicBezTo>
                <a:lnTo>
                  <a:pt x="11392618" y="3061360"/>
                </a:lnTo>
                <a:cubicBezTo>
                  <a:pt x="11392541" y="3064456"/>
                  <a:pt x="11391473" y="3067039"/>
                  <a:pt x="11389413" y="3069107"/>
                </a:cubicBezTo>
                <a:cubicBezTo>
                  <a:pt x="11387354" y="3071175"/>
                  <a:pt x="11384763" y="3072250"/>
                  <a:pt x="11381640" y="3072329"/>
                </a:cubicBezTo>
                <a:lnTo>
                  <a:pt x="11245855" y="3072329"/>
                </a:lnTo>
                <a:cubicBezTo>
                  <a:pt x="11242757" y="3072253"/>
                  <a:pt x="11240173" y="3071186"/>
                  <a:pt x="11238103" y="3069128"/>
                </a:cubicBezTo>
                <a:cubicBezTo>
                  <a:pt x="11236033" y="3067070"/>
                  <a:pt x="11234959" y="3064480"/>
                  <a:pt x="11234879" y="3061360"/>
                </a:cubicBezTo>
                <a:lnTo>
                  <a:pt x="11234879" y="2512993"/>
                </a:lnTo>
                <a:cubicBezTo>
                  <a:pt x="11234955" y="2509889"/>
                  <a:pt x="11236023" y="2507299"/>
                  <a:pt x="11238083" y="2505226"/>
                </a:cubicBezTo>
                <a:cubicBezTo>
                  <a:pt x="11240141" y="2503152"/>
                  <a:pt x="11242733" y="2502075"/>
                  <a:pt x="11245855" y="2501995"/>
                </a:cubicBezTo>
                <a:close/>
                <a:moveTo>
                  <a:pt x="8407384" y="2501995"/>
                </a:moveTo>
                <a:cubicBezTo>
                  <a:pt x="8404261" y="2502075"/>
                  <a:pt x="8401671" y="2503149"/>
                  <a:pt x="8399611" y="2505218"/>
                </a:cubicBezTo>
                <a:cubicBezTo>
                  <a:pt x="8397553" y="2507287"/>
                  <a:pt x="8396485" y="2509870"/>
                  <a:pt x="8396408" y="2512968"/>
                </a:cubicBezTo>
                <a:lnTo>
                  <a:pt x="8396408" y="3061354"/>
                </a:lnTo>
                <a:cubicBezTo>
                  <a:pt x="8396488" y="3064476"/>
                  <a:pt x="8397563" y="3067067"/>
                  <a:pt x="8399632" y="3069126"/>
                </a:cubicBezTo>
                <a:cubicBezTo>
                  <a:pt x="8401701" y="3071185"/>
                  <a:pt x="8404285" y="3072253"/>
                  <a:pt x="8407384" y="3072329"/>
                </a:cubicBezTo>
                <a:lnTo>
                  <a:pt x="8543213" y="3072329"/>
                </a:lnTo>
                <a:cubicBezTo>
                  <a:pt x="8546308" y="3072253"/>
                  <a:pt x="8548885" y="3071185"/>
                  <a:pt x="8550944" y="3069126"/>
                </a:cubicBezTo>
                <a:cubicBezTo>
                  <a:pt x="8553003" y="3067067"/>
                  <a:pt x="8554085" y="3064476"/>
                  <a:pt x="8554189" y="3061354"/>
                </a:cubicBezTo>
                <a:lnTo>
                  <a:pt x="8554189" y="2512968"/>
                </a:lnTo>
                <a:cubicBezTo>
                  <a:pt x="8554109" y="2509846"/>
                  <a:pt x="8553034" y="2507256"/>
                  <a:pt x="8550965" y="2505197"/>
                </a:cubicBezTo>
                <a:cubicBezTo>
                  <a:pt x="8548895" y="2503139"/>
                  <a:pt x="8546311" y="2502072"/>
                  <a:pt x="8543213" y="2501995"/>
                </a:cubicBezTo>
                <a:close/>
                <a:moveTo>
                  <a:pt x="4340231" y="2501995"/>
                </a:moveTo>
                <a:cubicBezTo>
                  <a:pt x="4337108" y="2502075"/>
                  <a:pt x="4334517" y="2503152"/>
                  <a:pt x="4332458" y="2505226"/>
                </a:cubicBezTo>
                <a:cubicBezTo>
                  <a:pt x="4330399" y="2507299"/>
                  <a:pt x="4329331" y="2509889"/>
                  <a:pt x="4329254" y="2512993"/>
                </a:cubicBezTo>
                <a:lnTo>
                  <a:pt x="4329254" y="3061360"/>
                </a:lnTo>
                <a:cubicBezTo>
                  <a:pt x="4329334" y="3064480"/>
                  <a:pt x="4330409" y="3067070"/>
                  <a:pt x="4332479" y="3069128"/>
                </a:cubicBezTo>
                <a:cubicBezTo>
                  <a:pt x="4334548" y="3071186"/>
                  <a:pt x="4337132" y="3072253"/>
                  <a:pt x="4340231" y="3072329"/>
                </a:cubicBezTo>
                <a:lnTo>
                  <a:pt x="4476015" y="3072329"/>
                </a:lnTo>
                <a:cubicBezTo>
                  <a:pt x="4479138" y="3072250"/>
                  <a:pt x="4481729" y="3071175"/>
                  <a:pt x="4483789" y="3069107"/>
                </a:cubicBezTo>
                <a:cubicBezTo>
                  <a:pt x="4485849" y="3067039"/>
                  <a:pt x="4486917" y="3064456"/>
                  <a:pt x="4486993" y="3061360"/>
                </a:cubicBezTo>
                <a:lnTo>
                  <a:pt x="4486993" y="2837845"/>
                </a:lnTo>
                <a:cubicBezTo>
                  <a:pt x="4487273" y="2830391"/>
                  <a:pt x="4490058" y="2824195"/>
                  <a:pt x="4495347" y="2819258"/>
                </a:cubicBezTo>
                <a:cubicBezTo>
                  <a:pt x="4500636" y="2814320"/>
                  <a:pt x="4507245" y="2811758"/>
                  <a:pt x="4515173" y="2811572"/>
                </a:cubicBezTo>
                <a:cubicBezTo>
                  <a:pt x="4523158" y="2811759"/>
                  <a:pt x="4529801" y="2814346"/>
                  <a:pt x="4535101" y="2819333"/>
                </a:cubicBezTo>
                <a:cubicBezTo>
                  <a:pt x="4540400" y="2824320"/>
                  <a:pt x="4543150" y="2830582"/>
                  <a:pt x="4543351" y="2838119"/>
                </a:cubicBezTo>
                <a:lnTo>
                  <a:pt x="4543351" y="3061360"/>
                </a:lnTo>
                <a:cubicBezTo>
                  <a:pt x="4543432" y="3064480"/>
                  <a:pt x="4544506" y="3067070"/>
                  <a:pt x="4546575" y="3069128"/>
                </a:cubicBezTo>
                <a:cubicBezTo>
                  <a:pt x="4548645" y="3071186"/>
                  <a:pt x="4551229" y="3072253"/>
                  <a:pt x="4554328" y="3072329"/>
                </a:cubicBezTo>
                <a:lnTo>
                  <a:pt x="4678906" y="3072329"/>
                </a:lnTo>
                <a:cubicBezTo>
                  <a:pt x="4682028" y="3072250"/>
                  <a:pt x="4684619" y="3071175"/>
                  <a:pt x="4686678" y="3069107"/>
                </a:cubicBezTo>
                <a:cubicBezTo>
                  <a:pt x="4688737" y="3067039"/>
                  <a:pt x="4689805" y="3064456"/>
                  <a:pt x="4689882" y="3061360"/>
                </a:cubicBezTo>
                <a:lnTo>
                  <a:pt x="4689882" y="2844098"/>
                </a:lnTo>
                <a:cubicBezTo>
                  <a:pt x="4689509" y="2813257"/>
                  <a:pt x="4681492" y="2785391"/>
                  <a:pt x="4665833" y="2760501"/>
                </a:cubicBezTo>
                <a:cubicBezTo>
                  <a:pt x="4650174" y="2735610"/>
                  <a:pt x="4629111" y="2715802"/>
                  <a:pt x="4602643" y="2701074"/>
                </a:cubicBezTo>
                <a:cubicBezTo>
                  <a:pt x="4576176" y="2686346"/>
                  <a:pt x="4546544" y="2678807"/>
                  <a:pt x="4513747" y="2678456"/>
                </a:cubicBezTo>
                <a:cubicBezTo>
                  <a:pt x="4504656" y="2678538"/>
                  <a:pt x="4495756" y="2679250"/>
                  <a:pt x="4487048" y="2680593"/>
                </a:cubicBezTo>
                <a:lnTo>
                  <a:pt x="4487048" y="2512993"/>
                </a:lnTo>
                <a:cubicBezTo>
                  <a:pt x="4486968" y="2509864"/>
                  <a:pt x="4485893" y="2507268"/>
                  <a:pt x="4483823" y="2505205"/>
                </a:cubicBezTo>
                <a:cubicBezTo>
                  <a:pt x="4481754" y="2503142"/>
                  <a:pt x="4479169" y="2502072"/>
                  <a:pt x="4476070" y="2501995"/>
                </a:cubicBezTo>
                <a:close/>
                <a:moveTo>
                  <a:pt x="9080295" y="2099918"/>
                </a:moveTo>
                <a:cubicBezTo>
                  <a:pt x="9085184" y="2100410"/>
                  <a:pt x="9089203" y="2102825"/>
                  <a:pt x="9092351" y="2107162"/>
                </a:cubicBezTo>
                <a:lnTo>
                  <a:pt x="9187452" y="2247057"/>
                </a:lnTo>
                <a:cubicBezTo>
                  <a:pt x="9189903" y="2250850"/>
                  <a:pt x="9190893" y="2254883"/>
                  <a:pt x="9190421" y="2259155"/>
                </a:cubicBezTo>
                <a:cubicBezTo>
                  <a:pt x="9189948" y="2263427"/>
                  <a:pt x="9188036" y="2267081"/>
                  <a:pt x="9184683" y="2270117"/>
                </a:cubicBezTo>
                <a:cubicBezTo>
                  <a:pt x="9155807" y="2295227"/>
                  <a:pt x="9123214" y="2314789"/>
                  <a:pt x="9086903" y="2328803"/>
                </a:cubicBezTo>
                <a:lnTo>
                  <a:pt x="9033642" y="2343797"/>
                </a:lnTo>
                <a:lnTo>
                  <a:pt x="9033642" y="2122834"/>
                </a:lnTo>
                <a:lnTo>
                  <a:pt x="9066633" y="2104211"/>
                </a:lnTo>
                <a:cubicBezTo>
                  <a:pt x="9070853" y="2100857"/>
                  <a:pt x="9075407" y="2099427"/>
                  <a:pt x="9080295" y="2099918"/>
                </a:cubicBezTo>
                <a:close/>
                <a:moveTo>
                  <a:pt x="9033642" y="2099663"/>
                </a:moveTo>
                <a:lnTo>
                  <a:pt x="9033642" y="2122834"/>
                </a:lnTo>
                <a:lnTo>
                  <a:pt x="9029743" y="2125035"/>
                </a:lnTo>
                <a:cubicBezTo>
                  <a:pt x="9015866" y="2130026"/>
                  <a:pt x="9001761" y="2132563"/>
                  <a:pt x="8987427" y="2132647"/>
                </a:cubicBezTo>
                <a:cubicBezTo>
                  <a:pt x="8978519" y="2132623"/>
                  <a:pt x="8969925" y="2131576"/>
                  <a:pt x="8961643" y="2129506"/>
                </a:cubicBezTo>
                <a:cubicBezTo>
                  <a:pt x="8953360" y="2127436"/>
                  <a:pt x="8945525" y="2124489"/>
                  <a:pt x="8938135" y="2120665"/>
                </a:cubicBezTo>
                <a:close/>
                <a:moveTo>
                  <a:pt x="10518359" y="2077783"/>
                </a:moveTo>
                <a:cubicBezTo>
                  <a:pt x="10554997" y="2078708"/>
                  <a:pt x="10585481" y="2091335"/>
                  <a:pt x="10609809" y="2115663"/>
                </a:cubicBezTo>
                <a:cubicBezTo>
                  <a:pt x="10634138" y="2139992"/>
                  <a:pt x="10646765" y="2170476"/>
                  <a:pt x="10647689" y="2207114"/>
                </a:cubicBezTo>
                <a:cubicBezTo>
                  <a:pt x="10646765" y="2243752"/>
                  <a:pt x="10634138" y="2274236"/>
                  <a:pt x="10609809" y="2298565"/>
                </a:cubicBezTo>
                <a:cubicBezTo>
                  <a:pt x="10585481" y="2322893"/>
                  <a:pt x="10554997" y="2335520"/>
                  <a:pt x="10518359" y="2336445"/>
                </a:cubicBezTo>
                <a:cubicBezTo>
                  <a:pt x="10481720" y="2335520"/>
                  <a:pt x="10451237" y="2322893"/>
                  <a:pt x="10426908" y="2298565"/>
                </a:cubicBezTo>
                <a:cubicBezTo>
                  <a:pt x="10402579" y="2274236"/>
                  <a:pt x="10389952" y="2243752"/>
                  <a:pt x="10389029" y="2207114"/>
                </a:cubicBezTo>
                <a:cubicBezTo>
                  <a:pt x="10389952" y="2170476"/>
                  <a:pt x="10402579" y="2139992"/>
                  <a:pt x="10426908" y="2115663"/>
                </a:cubicBezTo>
                <a:cubicBezTo>
                  <a:pt x="10451237" y="2091335"/>
                  <a:pt x="10481720" y="2078708"/>
                  <a:pt x="10518359" y="2077783"/>
                </a:cubicBezTo>
                <a:close/>
                <a:moveTo>
                  <a:pt x="9011447" y="1890135"/>
                </a:moveTo>
                <a:lnTo>
                  <a:pt x="9033642" y="1893324"/>
                </a:lnTo>
                <a:lnTo>
                  <a:pt x="9033642" y="1926132"/>
                </a:lnTo>
                <a:lnTo>
                  <a:pt x="8904381" y="1954518"/>
                </a:lnTo>
                <a:cubicBezTo>
                  <a:pt x="8902381" y="1954803"/>
                  <a:pt x="8900867" y="1954210"/>
                  <a:pt x="8899837" y="1952741"/>
                </a:cubicBezTo>
                <a:cubicBezTo>
                  <a:pt x="8898809" y="1951271"/>
                  <a:pt x="8898745" y="1949628"/>
                  <a:pt x="8899648" y="1947811"/>
                </a:cubicBezTo>
                <a:cubicBezTo>
                  <a:pt x="8909692" y="1930581"/>
                  <a:pt x="8924831" y="1916731"/>
                  <a:pt x="8945067" y="1906264"/>
                </a:cubicBezTo>
                <a:cubicBezTo>
                  <a:pt x="8965301" y="1895796"/>
                  <a:pt x="8987429" y="1890420"/>
                  <a:pt x="9011447" y="1890135"/>
                </a:cubicBezTo>
                <a:close/>
                <a:moveTo>
                  <a:pt x="7401723" y="1890135"/>
                </a:moveTo>
                <a:cubicBezTo>
                  <a:pt x="7414513" y="1890185"/>
                  <a:pt x="7426259" y="1891873"/>
                  <a:pt x="7436962" y="1895198"/>
                </a:cubicBezTo>
                <a:cubicBezTo>
                  <a:pt x="7447664" y="1898523"/>
                  <a:pt x="7457201" y="1903184"/>
                  <a:pt x="7465570" y="1909181"/>
                </a:cubicBezTo>
                <a:cubicBezTo>
                  <a:pt x="7467153" y="1910481"/>
                  <a:pt x="7467782" y="1912016"/>
                  <a:pt x="7467456" y="1913786"/>
                </a:cubicBezTo>
                <a:cubicBezTo>
                  <a:pt x="7467131" y="1915556"/>
                  <a:pt x="7465996" y="1916733"/>
                  <a:pt x="7464052" y="1917318"/>
                </a:cubicBezTo>
                <a:lnTo>
                  <a:pt x="7294656" y="1954518"/>
                </a:lnTo>
                <a:cubicBezTo>
                  <a:pt x="7292656" y="1954803"/>
                  <a:pt x="7291141" y="1954210"/>
                  <a:pt x="7290113" y="1952741"/>
                </a:cubicBezTo>
                <a:cubicBezTo>
                  <a:pt x="7289084" y="1951271"/>
                  <a:pt x="7289021" y="1949628"/>
                  <a:pt x="7289923" y="1947811"/>
                </a:cubicBezTo>
                <a:cubicBezTo>
                  <a:pt x="7299967" y="1930581"/>
                  <a:pt x="7315107" y="1916731"/>
                  <a:pt x="7335342" y="1906264"/>
                </a:cubicBezTo>
                <a:cubicBezTo>
                  <a:pt x="7355577" y="1895796"/>
                  <a:pt x="7377704" y="1890420"/>
                  <a:pt x="7401723" y="1890135"/>
                </a:cubicBezTo>
                <a:close/>
                <a:moveTo>
                  <a:pt x="6097602" y="1787359"/>
                </a:moveTo>
                <a:lnTo>
                  <a:pt x="6160824" y="1956180"/>
                </a:lnTo>
                <a:lnTo>
                  <a:pt x="6035004" y="1956180"/>
                </a:lnTo>
                <a:close/>
                <a:moveTo>
                  <a:pt x="10518359" y="1750427"/>
                </a:moveTo>
                <a:cubicBezTo>
                  <a:pt x="10554997" y="1751352"/>
                  <a:pt x="10585481" y="1763979"/>
                  <a:pt x="10609809" y="1788307"/>
                </a:cubicBezTo>
                <a:cubicBezTo>
                  <a:pt x="10634138" y="1812636"/>
                  <a:pt x="10646765" y="1843120"/>
                  <a:pt x="10647689" y="1879758"/>
                </a:cubicBezTo>
                <a:cubicBezTo>
                  <a:pt x="10646765" y="1916396"/>
                  <a:pt x="10634138" y="1946880"/>
                  <a:pt x="10609809" y="1971209"/>
                </a:cubicBezTo>
                <a:cubicBezTo>
                  <a:pt x="10585481" y="1995537"/>
                  <a:pt x="10554997" y="2008164"/>
                  <a:pt x="10518359" y="2009089"/>
                </a:cubicBezTo>
                <a:cubicBezTo>
                  <a:pt x="10481720" y="2008164"/>
                  <a:pt x="10451237" y="1995537"/>
                  <a:pt x="10426908" y="1971209"/>
                </a:cubicBezTo>
                <a:cubicBezTo>
                  <a:pt x="10402579" y="1946880"/>
                  <a:pt x="10389952" y="1916396"/>
                  <a:pt x="10389029" y="1879758"/>
                </a:cubicBezTo>
                <a:cubicBezTo>
                  <a:pt x="10389952" y="1843120"/>
                  <a:pt x="10402579" y="1812636"/>
                  <a:pt x="10426908" y="1788307"/>
                </a:cubicBezTo>
                <a:cubicBezTo>
                  <a:pt x="10451237" y="1763979"/>
                  <a:pt x="10481720" y="1751352"/>
                  <a:pt x="10518359" y="1750427"/>
                </a:cubicBezTo>
                <a:close/>
                <a:moveTo>
                  <a:pt x="9033642" y="1704128"/>
                </a:moveTo>
                <a:lnTo>
                  <a:pt x="9062073" y="1707955"/>
                </a:lnTo>
                <a:cubicBezTo>
                  <a:pt x="9090916" y="1715928"/>
                  <a:pt x="9118124" y="1727772"/>
                  <a:pt x="9143697" y="1743487"/>
                </a:cubicBezTo>
                <a:cubicBezTo>
                  <a:pt x="9194841" y="1774916"/>
                  <a:pt x="9234489" y="1819035"/>
                  <a:pt x="9262639" y="1875847"/>
                </a:cubicBezTo>
                <a:cubicBezTo>
                  <a:pt x="9273281" y="1897813"/>
                  <a:pt x="9281689" y="1921392"/>
                  <a:pt x="9287866" y="1946584"/>
                </a:cubicBezTo>
                <a:cubicBezTo>
                  <a:pt x="9294043" y="1971777"/>
                  <a:pt x="9297629" y="1998446"/>
                  <a:pt x="9298627" y="2026592"/>
                </a:cubicBezTo>
                <a:cubicBezTo>
                  <a:pt x="9298717" y="2030981"/>
                  <a:pt x="9297463" y="2034811"/>
                  <a:pt x="9294865" y="2038083"/>
                </a:cubicBezTo>
                <a:cubicBezTo>
                  <a:pt x="9292265" y="2041354"/>
                  <a:pt x="9288847" y="2043486"/>
                  <a:pt x="9284607" y="2044477"/>
                </a:cubicBezTo>
                <a:lnTo>
                  <a:pt x="9033642" y="2099663"/>
                </a:lnTo>
                <a:lnTo>
                  <a:pt x="9033642" y="1926132"/>
                </a:lnTo>
                <a:lnTo>
                  <a:pt x="9073777" y="1917318"/>
                </a:lnTo>
                <a:cubicBezTo>
                  <a:pt x="9075721" y="1916733"/>
                  <a:pt x="9076855" y="1915556"/>
                  <a:pt x="9077181" y="1913786"/>
                </a:cubicBezTo>
                <a:cubicBezTo>
                  <a:pt x="9077507" y="1912016"/>
                  <a:pt x="9076879" y="1910481"/>
                  <a:pt x="9075295" y="1909181"/>
                </a:cubicBezTo>
                <a:cubicBezTo>
                  <a:pt x="9066925" y="1903184"/>
                  <a:pt x="9057389" y="1898523"/>
                  <a:pt x="9046687" y="1895198"/>
                </a:cubicBezTo>
                <a:lnTo>
                  <a:pt x="9033642" y="1893324"/>
                </a:lnTo>
                <a:close/>
                <a:moveTo>
                  <a:pt x="6846681" y="1695689"/>
                </a:moveTo>
                <a:cubicBezTo>
                  <a:pt x="6834914" y="1695723"/>
                  <a:pt x="6822969" y="1696350"/>
                  <a:pt x="6810846" y="1697571"/>
                </a:cubicBezTo>
                <a:cubicBezTo>
                  <a:pt x="6760220" y="1703514"/>
                  <a:pt x="6714201" y="1719697"/>
                  <a:pt x="6672789" y="1746119"/>
                </a:cubicBezTo>
                <a:cubicBezTo>
                  <a:pt x="6631377" y="1772541"/>
                  <a:pt x="6597397" y="1806404"/>
                  <a:pt x="6570849" y="1847709"/>
                </a:cubicBezTo>
                <a:cubicBezTo>
                  <a:pt x="6544300" y="1889014"/>
                  <a:pt x="6528007" y="1934962"/>
                  <a:pt x="6521970" y="1985554"/>
                </a:cubicBezTo>
                <a:cubicBezTo>
                  <a:pt x="6515494" y="2052247"/>
                  <a:pt x="6526045" y="2113024"/>
                  <a:pt x="6553624" y="2167882"/>
                </a:cubicBezTo>
                <a:cubicBezTo>
                  <a:pt x="6581203" y="2222741"/>
                  <a:pt x="6620733" y="2266625"/>
                  <a:pt x="6672214" y="2299533"/>
                </a:cubicBezTo>
                <a:cubicBezTo>
                  <a:pt x="6723694" y="2332442"/>
                  <a:pt x="6782049" y="2349317"/>
                  <a:pt x="6847278" y="2350160"/>
                </a:cubicBezTo>
                <a:cubicBezTo>
                  <a:pt x="6888567" y="2349933"/>
                  <a:pt x="6927411" y="2342783"/>
                  <a:pt x="6963811" y="2328710"/>
                </a:cubicBezTo>
                <a:cubicBezTo>
                  <a:pt x="7000210" y="2314636"/>
                  <a:pt x="7032893" y="2294999"/>
                  <a:pt x="7061859" y="2269799"/>
                </a:cubicBezTo>
                <a:cubicBezTo>
                  <a:pt x="7065211" y="2266754"/>
                  <a:pt x="7067124" y="2263078"/>
                  <a:pt x="7067596" y="2258773"/>
                </a:cubicBezTo>
                <a:cubicBezTo>
                  <a:pt x="7068069" y="2254468"/>
                  <a:pt x="7067079" y="2250413"/>
                  <a:pt x="7064627" y="2246610"/>
                </a:cubicBezTo>
                <a:lnTo>
                  <a:pt x="6969347" y="2106194"/>
                </a:lnTo>
                <a:cubicBezTo>
                  <a:pt x="6966200" y="2101863"/>
                  <a:pt x="6962181" y="2099452"/>
                  <a:pt x="6957292" y="2098961"/>
                </a:cubicBezTo>
                <a:cubicBezTo>
                  <a:pt x="6952403" y="2098470"/>
                  <a:pt x="6947849" y="2099898"/>
                  <a:pt x="6943630" y="2103247"/>
                </a:cubicBezTo>
                <a:cubicBezTo>
                  <a:pt x="6932866" y="2112169"/>
                  <a:pt x="6920528" y="2119127"/>
                  <a:pt x="6906616" y="2124120"/>
                </a:cubicBezTo>
                <a:cubicBezTo>
                  <a:pt x="6892704" y="2129113"/>
                  <a:pt x="6878581" y="2131651"/>
                  <a:pt x="6864245" y="2131733"/>
                </a:cubicBezTo>
                <a:cubicBezTo>
                  <a:pt x="6833421" y="2130957"/>
                  <a:pt x="6807781" y="2120342"/>
                  <a:pt x="6787327" y="2099887"/>
                </a:cubicBezTo>
                <a:cubicBezTo>
                  <a:pt x="6766872" y="2079432"/>
                  <a:pt x="6756257" y="2053793"/>
                  <a:pt x="6755481" y="2022969"/>
                </a:cubicBezTo>
                <a:cubicBezTo>
                  <a:pt x="6756257" y="1992145"/>
                  <a:pt x="6766872" y="1966505"/>
                  <a:pt x="6787327" y="1946051"/>
                </a:cubicBezTo>
                <a:cubicBezTo>
                  <a:pt x="6807781" y="1925596"/>
                  <a:pt x="6833421" y="1914981"/>
                  <a:pt x="6864245" y="1914205"/>
                </a:cubicBezTo>
                <a:cubicBezTo>
                  <a:pt x="6878581" y="1914287"/>
                  <a:pt x="6892704" y="1916825"/>
                  <a:pt x="6906616" y="1921818"/>
                </a:cubicBezTo>
                <a:cubicBezTo>
                  <a:pt x="6920528" y="1926811"/>
                  <a:pt x="6932866" y="1933769"/>
                  <a:pt x="6943630" y="1942691"/>
                </a:cubicBezTo>
                <a:cubicBezTo>
                  <a:pt x="6947849" y="1946040"/>
                  <a:pt x="6952403" y="1947468"/>
                  <a:pt x="6957292" y="1946977"/>
                </a:cubicBezTo>
                <a:cubicBezTo>
                  <a:pt x="6962181" y="1946486"/>
                  <a:pt x="6966200" y="1944075"/>
                  <a:pt x="6969347" y="1939744"/>
                </a:cubicBezTo>
                <a:lnTo>
                  <a:pt x="7064627" y="1799370"/>
                </a:lnTo>
                <a:cubicBezTo>
                  <a:pt x="7067118" y="1795563"/>
                  <a:pt x="7068119" y="1791500"/>
                  <a:pt x="7067630" y="1787181"/>
                </a:cubicBezTo>
                <a:cubicBezTo>
                  <a:pt x="7067140" y="1782861"/>
                  <a:pt x="7065217" y="1779155"/>
                  <a:pt x="7061859" y="1776063"/>
                </a:cubicBezTo>
                <a:cubicBezTo>
                  <a:pt x="7028590" y="1747058"/>
                  <a:pt x="6990561" y="1725504"/>
                  <a:pt x="6947771" y="1711401"/>
                </a:cubicBezTo>
                <a:cubicBezTo>
                  <a:pt x="6915679" y="1700824"/>
                  <a:pt x="6881982" y="1695586"/>
                  <a:pt x="6846681" y="1695689"/>
                </a:cubicBezTo>
                <a:close/>
                <a:moveTo>
                  <a:pt x="7360914" y="1695646"/>
                </a:moveTo>
                <a:cubicBezTo>
                  <a:pt x="7303326" y="1696236"/>
                  <a:pt x="7250932" y="1709671"/>
                  <a:pt x="7203732" y="1735951"/>
                </a:cubicBezTo>
                <a:cubicBezTo>
                  <a:pt x="7156532" y="1762231"/>
                  <a:pt x="7118048" y="1797815"/>
                  <a:pt x="7088281" y="1842705"/>
                </a:cubicBezTo>
                <a:cubicBezTo>
                  <a:pt x="7058514" y="1887594"/>
                  <a:pt x="7040985" y="1938249"/>
                  <a:pt x="7035695" y="1994668"/>
                </a:cubicBezTo>
                <a:cubicBezTo>
                  <a:pt x="7034891" y="2003625"/>
                  <a:pt x="7034445" y="2012538"/>
                  <a:pt x="7034356" y="2021406"/>
                </a:cubicBezTo>
                <a:cubicBezTo>
                  <a:pt x="7034326" y="2021763"/>
                  <a:pt x="7034296" y="2022121"/>
                  <a:pt x="7034266" y="2022479"/>
                </a:cubicBezTo>
                <a:cubicBezTo>
                  <a:pt x="7034696" y="2083518"/>
                  <a:pt x="7049404" y="2138657"/>
                  <a:pt x="7078392" y="2187896"/>
                </a:cubicBezTo>
                <a:cubicBezTo>
                  <a:pt x="7107380" y="2237134"/>
                  <a:pt x="7146463" y="2276314"/>
                  <a:pt x="7195642" y="2305437"/>
                </a:cubicBezTo>
                <a:cubicBezTo>
                  <a:pt x="7244821" y="2334559"/>
                  <a:pt x="7299912" y="2349467"/>
                  <a:pt x="7360914" y="2350160"/>
                </a:cubicBezTo>
                <a:cubicBezTo>
                  <a:pt x="7402113" y="2349936"/>
                  <a:pt x="7440868" y="2342817"/>
                  <a:pt x="7477179" y="2328803"/>
                </a:cubicBezTo>
                <a:cubicBezTo>
                  <a:pt x="7513489" y="2314789"/>
                  <a:pt x="7546082" y="2295227"/>
                  <a:pt x="7574958" y="2270117"/>
                </a:cubicBezTo>
                <a:cubicBezTo>
                  <a:pt x="7578311" y="2267081"/>
                  <a:pt x="7580224" y="2263427"/>
                  <a:pt x="7580696" y="2259155"/>
                </a:cubicBezTo>
                <a:cubicBezTo>
                  <a:pt x="7581169" y="2254883"/>
                  <a:pt x="7580179" y="2250850"/>
                  <a:pt x="7577727" y="2247057"/>
                </a:cubicBezTo>
                <a:lnTo>
                  <a:pt x="7482626" y="2107162"/>
                </a:lnTo>
                <a:cubicBezTo>
                  <a:pt x="7479478" y="2102825"/>
                  <a:pt x="7475460" y="2100410"/>
                  <a:pt x="7470571" y="2099918"/>
                </a:cubicBezTo>
                <a:cubicBezTo>
                  <a:pt x="7465682" y="2099427"/>
                  <a:pt x="7461128" y="2100857"/>
                  <a:pt x="7456908" y="2104211"/>
                </a:cubicBezTo>
                <a:cubicBezTo>
                  <a:pt x="7446191" y="2113103"/>
                  <a:pt x="7433894" y="2120044"/>
                  <a:pt x="7420018" y="2125035"/>
                </a:cubicBezTo>
                <a:cubicBezTo>
                  <a:pt x="7406141" y="2130026"/>
                  <a:pt x="7392036" y="2132563"/>
                  <a:pt x="7377702" y="2132647"/>
                </a:cubicBezTo>
                <a:cubicBezTo>
                  <a:pt x="7368795" y="2132623"/>
                  <a:pt x="7360200" y="2131576"/>
                  <a:pt x="7351917" y="2129506"/>
                </a:cubicBezTo>
                <a:cubicBezTo>
                  <a:pt x="7343635" y="2127436"/>
                  <a:pt x="7335799" y="2124489"/>
                  <a:pt x="7328410" y="2120665"/>
                </a:cubicBezTo>
                <a:lnTo>
                  <a:pt x="7674882" y="2044477"/>
                </a:lnTo>
                <a:cubicBezTo>
                  <a:pt x="7679122" y="2043486"/>
                  <a:pt x="7682541" y="2041354"/>
                  <a:pt x="7685140" y="2038083"/>
                </a:cubicBezTo>
                <a:cubicBezTo>
                  <a:pt x="7687739" y="2034811"/>
                  <a:pt x="7688993" y="2030981"/>
                  <a:pt x="7688902" y="2026592"/>
                </a:cubicBezTo>
                <a:cubicBezTo>
                  <a:pt x="7687904" y="1998446"/>
                  <a:pt x="7684317" y="1971777"/>
                  <a:pt x="7678141" y="1946584"/>
                </a:cubicBezTo>
                <a:cubicBezTo>
                  <a:pt x="7671965" y="1921392"/>
                  <a:pt x="7663556" y="1897813"/>
                  <a:pt x="7652915" y="1875847"/>
                </a:cubicBezTo>
                <a:cubicBezTo>
                  <a:pt x="7624764" y="1819035"/>
                  <a:pt x="7585116" y="1774916"/>
                  <a:pt x="7533971" y="1743487"/>
                </a:cubicBezTo>
                <a:cubicBezTo>
                  <a:pt x="7482827" y="1712058"/>
                  <a:pt x="7425141" y="1696111"/>
                  <a:pt x="7360914" y="1695646"/>
                </a:cubicBezTo>
                <a:close/>
                <a:moveTo>
                  <a:pt x="8424095" y="1682913"/>
                </a:moveTo>
                <a:cubicBezTo>
                  <a:pt x="8417631" y="1682830"/>
                  <a:pt x="8408257" y="1682919"/>
                  <a:pt x="8395974" y="1683179"/>
                </a:cubicBezTo>
                <a:cubicBezTo>
                  <a:pt x="8371408" y="1683701"/>
                  <a:pt x="8342963" y="1690020"/>
                  <a:pt x="8310640" y="1702139"/>
                </a:cubicBezTo>
                <a:cubicBezTo>
                  <a:pt x="8278316" y="1714258"/>
                  <a:pt x="8249871" y="1737287"/>
                  <a:pt x="8225306" y="1771228"/>
                </a:cubicBezTo>
                <a:cubicBezTo>
                  <a:pt x="8200739" y="1805169"/>
                  <a:pt x="8187810" y="1855133"/>
                  <a:pt x="8186517" y="1921121"/>
                </a:cubicBezTo>
                <a:cubicBezTo>
                  <a:pt x="8187550" y="1971802"/>
                  <a:pt x="8198070" y="2009514"/>
                  <a:pt x="8218076" y="2034258"/>
                </a:cubicBezTo>
                <a:cubicBezTo>
                  <a:pt x="8238083" y="2059002"/>
                  <a:pt x="8261381" y="2075892"/>
                  <a:pt x="8287970" y="2084930"/>
                </a:cubicBezTo>
                <a:cubicBezTo>
                  <a:pt x="8314558" y="2093967"/>
                  <a:pt x="8338241" y="2100265"/>
                  <a:pt x="8359018" y="2103825"/>
                </a:cubicBezTo>
                <a:cubicBezTo>
                  <a:pt x="8379795" y="2107385"/>
                  <a:pt x="8391470" y="2113321"/>
                  <a:pt x="8394043" y="2121634"/>
                </a:cubicBezTo>
                <a:cubicBezTo>
                  <a:pt x="8395211" y="2131403"/>
                  <a:pt x="8391535" y="2138445"/>
                  <a:pt x="8383015" y="2142762"/>
                </a:cubicBezTo>
                <a:cubicBezTo>
                  <a:pt x="8374495" y="2147079"/>
                  <a:pt x="8364032" y="2149194"/>
                  <a:pt x="8351627" y="2149106"/>
                </a:cubicBezTo>
                <a:cubicBezTo>
                  <a:pt x="8328395" y="2148718"/>
                  <a:pt x="8305654" y="2146105"/>
                  <a:pt x="8283404" y="2141268"/>
                </a:cubicBezTo>
                <a:cubicBezTo>
                  <a:pt x="8261154" y="2136431"/>
                  <a:pt x="8242968" y="2131700"/>
                  <a:pt x="8228844" y="2127075"/>
                </a:cubicBezTo>
                <a:cubicBezTo>
                  <a:pt x="8223378" y="2125549"/>
                  <a:pt x="8218415" y="2126170"/>
                  <a:pt x="8213954" y="2128937"/>
                </a:cubicBezTo>
                <a:cubicBezTo>
                  <a:pt x="8209492" y="2131704"/>
                  <a:pt x="8206717" y="2135870"/>
                  <a:pt x="8205627" y="2141435"/>
                </a:cubicBezTo>
                <a:lnTo>
                  <a:pt x="8177498" y="2311502"/>
                </a:lnTo>
                <a:cubicBezTo>
                  <a:pt x="8176799" y="2316653"/>
                  <a:pt x="8177863" y="2321195"/>
                  <a:pt x="8180691" y="2325129"/>
                </a:cubicBezTo>
                <a:cubicBezTo>
                  <a:pt x="8183518" y="2329062"/>
                  <a:pt x="8187484" y="2331484"/>
                  <a:pt x="8192589" y="2332393"/>
                </a:cubicBezTo>
                <a:cubicBezTo>
                  <a:pt x="8212729" y="2335594"/>
                  <a:pt x="8240828" y="2339258"/>
                  <a:pt x="8276886" y="2343386"/>
                </a:cubicBezTo>
                <a:cubicBezTo>
                  <a:pt x="8312943" y="2347513"/>
                  <a:pt x="8347828" y="2349771"/>
                  <a:pt x="8381542" y="2350160"/>
                </a:cubicBezTo>
                <a:cubicBezTo>
                  <a:pt x="8382834" y="2350820"/>
                  <a:pt x="8395764" y="2350443"/>
                  <a:pt x="8420329" y="2349029"/>
                </a:cubicBezTo>
                <a:cubicBezTo>
                  <a:pt x="8444895" y="2347615"/>
                  <a:pt x="8473341" y="2341204"/>
                  <a:pt x="8505664" y="2329795"/>
                </a:cubicBezTo>
                <a:cubicBezTo>
                  <a:pt x="8537987" y="2318387"/>
                  <a:pt x="8566433" y="2298020"/>
                  <a:pt x="8590999" y="2268697"/>
                </a:cubicBezTo>
                <a:cubicBezTo>
                  <a:pt x="8615565" y="2239373"/>
                  <a:pt x="8628493" y="2197131"/>
                  <a:pt x="8629787" y="2141970"/>
                </a:cubicBezTo>
                <a:cubicBezTo>
                  <a:pt x="8628777" y="2083724"/>
                  <a:pt x="8618395" y="2040160"/>
                  <a:pt x="8598641" y="2011277"/>
                </a:cubicBezTo>
                <a:cubicBezTo>
                  <a:pt x="8578888" y="1982395"/>
                  <a:pt x="8555821" y="1962582"/>
                  <a:pt x="8529439" y="1951838"/>
                </a:cubicBezTo>
                <a:cubicBezTo>
                  <a:pt x="8503059" y="1941094"/>
                  <a:pt x="8479421" y="1933807"/>
                  <a:pt x="8458529" y="1929978"/>
                </a:cubicBezTo>
                <a:cubicBezTo>
                  <a:pt x="8437637" y="1926148"/>
                  <a:pt x="8425547" y="1920163"/>
                  <a:pt x="8422261" y="1912023"/>
                </a:cubicBezTo>
                <a:cubicBezTo>
                  <a:pt x="8420415" y="1902500"/>
                  <a:pt x="8423705" y="1894989"/>
                  <a:pt x="8432128" y="1889490"/>
                </a:cubicBezTo>
                <a:cubicBezTo>
                  <a:pt x="8440551" y="1883992"/>
                  <a:pt x="8450985" y="1881186"/>
                  <a:pt x="8463427" y="1881073"/>
                </a:cubicBezTo>
                <a:cubicBezTo>
                  <a:pt x="8480043" y="1881400"/>
                  <a:pt x="8497129" y="1883734"/>
                  <a:pt x="8514683" y="1888074"/>
                </a:cubicBezTo>
                <a:cubicBezTo>
                  <a:pt x="8532237" y="1892415"/>
                  <a:pt x="8547269" y="1896800"/>
                  <a:pt x="8559778" y="1901230"/>
                </a:cubicBezTo>
                <a:cubicBezTo>
                  <a:pt x="8565405" y="1902960"/>
                  <a:pt x="8570536" y="1902377"/>
                  <a:pt x="8575171" y="1899480"/>
                </a:cubicBezTo>
                <a:cubicBezTo>
                  <a:pt x="8579805" y="1896583"/>
                  <a:pt x="8582591" y="1892231"/>
                  <a:pt x="8583531" y="1886424"/>
                </a:cubicBezTo>
                <a:lnTo>
                  <a:pt x="8605855" y="1715341"/>
                </a:lnTo>
                <a:cubicBezTo>
                  <a:pt x="8606380" y="1710246"/>
                  <a:pt x="8605197" y="1705786"/>
                  <a:pt x="8602306" y="1701961"/>
                </a:cubicBezTo>
                <a:cubicBezTo>
                  <a:pt x="8599415" y="1698137"/>
                  <a:pt x="8595419" y="1695818"/>
                  <a:pt x="8590317" y="1695004"/>
                </a:cubicBezTo>
                <a:cubicBezTo>
                  <a:pt x="8574455" y="1692815"/>
                  <a:pt x="8552401" y="1690436"/>
                  <a:pt x="8524159" y="1687868"/>
                </a:cubicBezTo>
                <a:cubicBezTo>
                  <a:pt x="8495917" y="1685300"/>
                  <a:pt x="8466119" y="1683903"/>
                  <a:pt x="8434763" y="1683676"/>
                </a:cubicBezTo>
                <a:cubicBezTo>
                  <a:pt x="8434116" y="1683250"/>
                  <a:pt x="8430560" y="1682996"/>
                  <a:pt x="8424095" y="1682913"/>
                </a:cubicBezTo>
                <a:close/>
                <a:moveTo>
                  <a:pt x="7957371" y="1682913"/>
                </a:moveTo>
                <a:cubicBezTo>
                  <a:pt x="7950906" y="1682830"/>
                  <a:pt x="7941532" y="1682919"/>
                  <a:pt x="7929249" y="1683179"/>
                </a:cubicBezTo>
                <a:cubicBezTo>
                  <a:pt x="7904683" y="1683701"/>
                  <a:pt x="7876238" y="1690020"/>
                  <a:pt x="7843915" y="1702139"/>
                </a:cubicBezTo>
                <a:cubicBezTo>
                  <a:pt x="7811591" y="1714258"/>
                  <a:pt x="7783147" y="1737287"/>
                  <a:pt x="7758581" y="1771228"/>
                </a:cubicBezTo>
                <a:cubicBezTo>
                  <a:pt x="7734014" y="1805169"/>
                  <a:pt x="7721085" y="1855133"/>
                  <a:pt x="7719792" y="1921121"/>
                </a:cubicBezTo>
                <a:cubicBezTo>
                  <a:pt x="7720825" y="1971802"/>
                  <a:pt x="7731345" y="2009514"/>
                  <a:pt x="7751352" y="2034258"/>
                </a:cubicBezTo>
                <a:cubicBezTo>
                  <a:pt x="7771359" y="2059002"/>
                  <a:pt x="7794656" y="2075892"/>
                  <a:pt x="7821245" y="2084930"/>
                </a:cubicBezTo>
                <a:cubicBezTo>
                  <a:pt x="7847833" y="2093967"/>
                  <a:pt x="7871516" y="2100265"/>
                  <a:pt x="7892293" y="2103825"/>
                </a:cubicBezTo>
                <a:cubicBezTo>
                  <a:pt x="7913070" y="2107385"/>
                  <a:pt x="7924745" y="2113321"/>
                  <a:pt x="7927318" y="2121634"/>
                </a:cubicBezTo>
                <a:cubicBezTo>
                  <a:pt x="7928486" y="2131403"/>
                  <a:pt x="7924810" y="2138445"/>
                  <a:pt x="7916290" y="2142762"/>
                </a:cubicBezTo>
                <a:cubicBezTo>
                  <a:pt x="7907770" y="2147079"/>
                  <a:pt x="7897307" y="2149194"/>
                  <a:pt x="7884902" y="2149106"/>
                </a:cubicBezTo>
                <a:cubicBezTo>
                  <a:pt x="7861670" y="2148718"/>
                  <a:pt x="7838929" y="2146105"/>
                  <a:pt x="7816679" y="2141268"/>
                </a:cubicBezTo>
                <a:cubicBezTo>
                  <a:pt x="7794429" y="2136431"/>
                  <a:pt x="7776243" y="2131700"/>
                  <a:pt x="7762119" y="2127075"/>
                </a:cubicBezTo>
                <a:cubicBezTo>
                  <a:pt x="7756653" y="2125549"/>
                  <a:pt x="7751690" y="2126170"/>
                  <a:pt x="7747229" y="2128937"/>
                </a:cubicBezTo>
                <a:cubicBezTo>
                  <a:pt x="7742767" y="2131704"/>
                  <a:pt x="7739992" y="2135870"/>
                  <a:pt x="7738902" y="2141435"/>
                </a:cubicBezTo>
                <a:lnTo>
                  <a:pt x="7710773" y="2311502"/>
                </a:lnTo>
                <a:cubicBezTo>
                  <a:pt x="7710074" y="2316653"/>
                  <a:pt x="7711138" y="2321195"/>
                  <a:pt x="7713966" y="2325129"/>
                </a:cubicBezTo>
                <a:cubicBezTo>
                  <a:pt x="7716793" y="2329062"/>
                  <a:pt x="7720759" y="2331484"/>
                  <a:pt x="7725864" y="2332393"/>
                </a:cubicBezTo>
                <a:cubicBezTo>
                  <a:pt x="7746004" y="2335594"/>
                  <a:pt x="7774103" y="2339258"/>
                  <a:pt x="7810161" y="2343386"/>
                </a:cubicBezTo>
                <a:cubicBezTo>
                  <a:pt x="7846218" y="2347513"/>
                  <a:pt x="7881103" y="2349771"/>
                  <a:pt x="7914817" y="2350160"/>
                </a:cubicBezTo>
                <a:cubicBezTo>
                  <a:pt x="7916110" y="2350820"/>
                  <a:pt x="7929039" y="2350443"/>
                  <a:pt x="7953605" y="2349029"/>
                </a:cubicBezTo>
                <a:cubicBezTo>
                  <a:pt x="7978171" y="2347615"/>
                  <a:pt x="8006616" y="2341204"/>
                  <a:pt x="8038939" y="2329795"/>
                </a:cubicBezTo>
                <a:cubicBezTo>
                  <a:pt x="8071263" y="2318387"/>
                  <a:pt x="8099708" y="2298020"/>
                  <a:pt x="8124273" y="2268697"/>
                </a:cubicBezTo>
                <a:cubicBezTo>
                  <a:pt x="8148839" y="2239373"/>
                  <a:pt x="8161769" y="2197131"/>
                  <a:pt x="8163062" y="2141970"/>
                </a:cubicBezTo>
                <a:cubicBezTo>
                  <a:pt x="8162052" y="2083724"/>
                  <a:pt x="8151670" y="2040160"/>
                  <a:pt x="8131917" y="2011277"/>
                </a:cubicBezTo>
                <a:cubicBezTo>
                  <a:pt x="8112163" y="1982395"/>
                  <a:pt x="8089096" y="1962582"/>
                  <a:pt x="8062714" y="1951838"/>
                </a:cubicBezTo>
                <a:cubicBezTo>
                  <a:pt x="8036333" y="1941094"/>
                  <a:pt x="8012697" y="1933807"/>
                  <a:pt x="7991805" y="1929978"/>
                </a:cubicBezTo>
                <a:cubicBezTo>
                  <a:pt x="7970912" y="1926148"/>
                  <a:pt x="7958823" y="1920163"/>
                  <a:pt x="7955536" y="1912023"/>
                </a:cubicBezTo>
                <a:cubicBezTo>
                  <a:pt x="7953691" y="1902500"/>
                  <a:pt x="7956980" y="1894989"/>
                  <a:pt x="7965403" y="1889490"/>
                </a:cubicBezTo>
                <a:cubicBezTo>
                  <a:pt x="7973827" y="1883992"/>
                  <a:pt x="7984260" y="1881186"/>
                  <a:pt x="7996702" y="1881073"/>
                </a:cubicBezTo>
                <a:cubicBezTo>
                  <a:pt x="8013318" y="1881400"/>
                  <a:pt x="8030404" y="1883734"/>
                  <a:pt x="8047958" y="1888074"/>
                </a:cubicBezTo>
                <a:cubicBezTo>
                  <a:pt x="8065513" y="1892415"/>
                  <a:pt x="8080544" y="1896800"/>
                  <a:pt x="8093053" y="1901230"/>
                </a:cubicBezTo>
                <a:cubicBezTo>
                  <a:pt x="8098681" y="1902960"/>
                  <a:pt x="8103812" y="1902377"/>
                  <a:pt x="8108446" y="1899480"/>
                </a:cubicBezTo>
                <a:cubicBezTo>
                  <a:pt x="8113080" y="1896583"/>
                  <a:pt x="8115867" y="1892231"/>
                  <a:pt x="8116806" y="1886424"/>
                </a:cubicBezTo>
                <a:lnTo>
                  <a:pt x="8139130" y="1715341"/>
                </a:lnTo>
                <a:cubicBezTo>
                  <a:pt x="8139655" y="1710246"/>
                  <a:pt x="8138472" y="1705786"/>
                  <a:pt x="8135581" y="1701961"/>
                </a:cubicBezTo>
                <a:cubicBezTo>
                  <a:pt x="8132690" y="1698137"/>
                  <a:pt x="8128694" y="1695818"/>
                  <a:pt x="8123593" y="1695004"/>
                </a:cubicBezTo>
                <a:cubicBezTo>
                  <a:pt x="8107729" y="1692815"/>
                  <a:pt x="8085677" y="1690436"/>
                  <a:pt x="8057435" y="1687868"/>
                </a:cubicBezTo>
                <a:cubicBezTo>
                  <a:pt x="8029193" y="1685300"/>
                  <a:pt x="7999394" y="1683903"/>
                  <a:pt x="7968037" y="1683676"/>
                </a:cubicBezTo>
                <a:cubicBezTo>
                  <a:pt x="7967391" y="1683250"/>
                  <a:pt x="7963835" y="1682996"/>
                  <a:pt x="7957371" y="1682913"/>
                </a:cubicBezTo>
                <a:close/>
                <a:moveTo>
                  <a:pt x="9639755" y="1682764"/>
                </a:moveTo>
                <a:cubicBezTo>
                  <a:pt x="9673867" y="1682855"/>
                  <a:pt x="9705105" y="1686373"/>
                  <a:pt x="9733470" y="1693319"/>
                </a:cubicBezTo>
                <a:cubicBezTo>
                  <a:pt x="9761834" y="1700265"/>
                  <a:pt x="9787354" y="1710093"/>
                  <a:pt x="9810030" y="1722801"/>
                </a:cubicBezTo>
                <a:cubicBezTo>
                  <a:pt x="9832659" y="1710093"/>
                  <a:pt x="9858183" y="1700265"/>
                  <a:pt x="9886599" y="1693319"/>
                </a:cubicBezTo>
                <a:cubicBezTo>
                  <a:pt x="9915014" y="1686373"/>
                  <a:pt x="9946361" y="1682855"/>
                  <a:pt x="9980639" y="1682764"/>
                </a:cubicBezTo>
                <a:cubicBezTo>
                  <a:pt x="10046503" y="1683333"/>
                  <a:pt x="10101717" y="1695599"/>
                  <a:pt x="10146281" y="1719560"/>
                </a:cubicBezTo>
                <a:cubicBezTo>
                  <a:pt x="10190845" y="1743521"/>
                  <a:pt x="10224441" y="1775757"/>
                  <a:pt x="10247069" y="1816269"/>
                </a:cubicBezTo>
                <a:cubicBezTo>
                  <a:pt x="10269698" y="1856781"/>
                  <a:pt x="10281038" y="1902149"/>
                  <a:pt x="10281091" y="1952372"/>
                </a:cubicBezTo>
                <a:lnTo>
                  <a:pt x="10281091" y="2305793"/>
                </a:lnTo>
                <a:cubicBezTo>
                  <a:pt x="10280961" y="2310871"/>
                  <a:pt x="10279213" y="2315084"/>
                  <a:pt x="10275847" y="2318433"/>
                </a:cubicBezTo>
                <a:cubicBezTo>
                  <a:pt x="10272481" y="2321781"/>
                  <a:pt x="10268277" y="2323518"/>
                  <a:pt x="10263237" y="2323643"/>
                </a:cubicBezTo>
                <a:lnTo>
                  <a:pt x="10052372" y="2323464"/>
                </a:lnTo>
                <a:cubicBezTo>
                  <a:pt x="10047518" y="2323174"/>
                  <a:pt x="10043479" y="2321389"/>
                  <a:pt x="10040253" y="2318109"/>
                </a:cubicBezTo>
                <a:cubicBezTo>
                  <a:pt x="10037029" y="2314829"/>
                  <a:pt x="10035354" y="2310724"/>
                  <a:pt x="10035232" y="2305793"/>
                </a:cubicBezTo>
                <a:lnTo>
                  <a:pt x="10035232" y="1942554"/>
                </a:lnTo>
                <a:cubicBezTo>
                  <a:pt x="10035097" y="1935013"/>
                  <a:pt x="10033302" y="1928141"/>
                  <a:pt x="10029845" y="1921938"/>
                </a:cubicBezTo>
                <a:cubicBezTo>
                  <a:pt x="10026113" y="1915140"/>
                  <a:pt x="10021051" y="1909704"/>
                  <a:pt x="10014659" y="1905628"/>
                </a:cubicBezTo>
                <a:cubicBezTo>
                  <a:pt x="10008267" y="1901552"/>
                  <a:pt x="10001118" y="1899462"/>
                  <a:pt x="9993210" y="1899358"/>
                </a:cubicBezTo>
                <a:cubicBezTo>
                  <a:pt x="9981511" y="1899663"/>
                  <a:pt x="9971777" y="1903873"/>
                  <a:pt x="9964006" y="1911987"/>
                </a:cubicBezTo>
                <a:cubicBezTo>
                  <a:pt x="9956235" y="1920101"/>
                  <a:pt x="9952203" y="1930290"/>
                  <a:pt x="9951907" y="1942554"/>
                </a:cubicBezTo>
                <a:lnTo>
                  <a:pt x="9951907" y="2305614"/>
                </a:lnTo>
                <a:cubicBezTo>
                  <a:pt x="9951777" y="2310692"/>
                  <a:pt x="9950031" y="2314906"/>
                  <a:pt x="9946671" y="2318254"/>
                </a:cubicBezTo>
                <a:cubicBezTo>
                  <a:pt x="9943311" y="2321603"/>
                  <a:pt x="9939114" y="2323340"/>
                  <a:pt x="9934083" y="2323464"/>
                </a:cubicBezTo>
                <a:lnTo>
                  <a:pt x="9704870" y="2323464"/>
                </a:lnTo>
                <a:cubicBezTo>
                  <a:pt x="9700024" y="2323174"/>
                  <a:pt x="9695991" y="2321389"/>
                  <a:pt x="9692773" y="2318109"/>
                </a:cubicBezTo>
                <a:cubicBezTo>
                  <a:pt x="9689553" y="2314829"/>
                  <a:pt x="9687883" y="2310724"/>
                  <a:pt x="9687759" y="2305793"/>
                </a:cubicBezTo>
                <a:lnTo>
                  <a:pt x="9687759" y="1942554"/>
                </a:lnTo>
                <a:cubicBezTo>
                  <a:pt x="9687626" y="1935013"/>
                  <a:pt x="9685848" y="1928141"/>
                  <a:pt x="9682425" y="1921938"/>
                </a:cubicBezTo>
                <a:cubicBezTo>
                  <a:pt x="9678731" y="1915140"/>
                  <a:pt x="9673719" y="1909704"/>
                  <a:pt x="9667391" y="1905628"/>
                </a:cubicBezTo>
                <a:cubicBezTo>
                  <a:pt x="9661063" y="1901552"/>
                  <a:pt x="9653985" y="1899462"/>
                  <a:pt x="9646156" y="1899358"/>
                </a:cubicBezTo>
                <a:cubicBezTo>
                  <a:pt x="9634573" y="1899663"/>
                  <a:pt x="9624935" y="1903873"/>
                  <a:pt x="9617242" y="1911987"/>
                </a:cubicBezTo>
                <a:cubicBezTo>
                  <a:pt x="9609549" y="1920101"/>
                  <a:pt x="9605556" y="1930290"/>
                  <a:pt x="9605263" y="1942554"/>
                </a:cubicBezTo>
                <a:lnTo>
                  <a:pt x="9605263" y="2305793"/>
                </a:lnTo>
                <a:cubicBezTo>
                  <a:pt x="9605133" y="2310871"/>
                  <a:pt x="9603384" y="2315084"/>
                  <a:pt x="9600015" y="2318433"/>
                </a:cubicBezTo>
                <a:cubicBezTo>
                  <a:pt x="9596647" y="2321781"/>
                  <a:pt x="9592443" y="2323518"/>
                  <a:pt x="9587400" y="2323643"/>
                </a:cubicBezTo>
                <a:lnTo>
                  <a:pt x="9357322" y="2323643"/>
                </a:lnTo>
                <a:cubicBezTo>
                  <a:pt x="9352241" y="2323512"/>
                  <a:pt x="9348024" y="2321765"/>
                  <a:pt x="9344673" y="2318399"/>
                </a:cubicBezTo>
                <a:cubicBezTo>
                  <a:pt x="9341321" y="2315034"/>
                  <a:pt x="9339583" y="2310832"/>
                  <a:pt x="9339459" y="2305793"/>
                </a:cubicBezTo>
                <a:lnTo>
                  <a:pt x="9339459" y="1714063"/>
                </a:lnTo>
                <a:cubicBezTo>
                  <a:pt x="9339589" y="1708989"/>
                  <a:pt x="9341339" y="1704780"/>
                  <a:pt x="9344706" y="1701434"/>
                </a:cubicBezTo>
                <a:cubicBezTo>
                  <a:pt x="9348074" y="1698088"/>
                  <a:pt x="9352279" y="1696353"/>
                  <a:pt x="9357322" y="1696228"/>
                </a:cubicBezTo>
                <a:lnTo>
                  <a:pt x="9534704" y="1696228"/>
                </a:lnTo>
                <a:cubicBezTo>
                  <a:pt x="9550423" y="1691883"/>
                  <a:pt x="9567036" y="1688558"/>
                  <a:pt x="9584544" y="1686252"/>
                </a:cubicBezTo>
                <a:cubicBezTo>
                  <a:pt x="9602051" y="1683947"/>
                  <a:pt x="9620455" y="1682784"/>
                  <a:pt x="9639755" y="1682764"/>
                </a:cubicBezTo>
                <a:close/>
                <a:moveTo>
                  <a:pt x="5984998" y="1409357"/>
                </a:moveTo>
                <a:cubicBezTo>
                  <a:pt x="5981222" y="1409405"/>
                  <a:pt x="5977836" y="1410470"/>
                  <a:pt x="5974841" y="1412551"/>
                </a:cubicBezTo>
                <a:cubicBezTo>
                  <a:pt x="5971845" y="1414632"/>
                  <a:pt x="5969665" y="1417438"/>
                  <a:pt x="5968300" y="1420968"/>
                </a:cubicBezTo>
                <a:lnTo>
                  <a:pt x="5644688" y="2293824"/>
                </a:lnTo>
                <a:cubicBezTo>
                  <a:pt x="5643973" y="2295862"/>
                  <a:pt x="5643616" y="2297945"/>
                  <a:pt x="5643616" y="2300073"/>
                </a:cubicBezTo>
                <a:lnTo>
                  <a:pt x="5643616" y="2305787"/>
                </a:lnTo>
                <a:cubicBezTo>
                  <a:pt x="5643741" y="2310827"/>
                  <a:pt x="5645478" y="2315031"/>
                  <a:pt x="5648829" y="2318397"/>
                </a:cubicBezTo>
                <a:cubicBezTo>
                  <a:pt x="5652180" y="2321764"/>
                  <a:pt x="5656395" y="2323512"/>
                  <a:pt x="5661476" y="2323642"/>
                </a:cubicBezTo>
                <a:lnTo>
                  <a:pt x="5886057" y="2323642"/>
                </a:lnTo>
                <a:cubicBezTo>
                  <a:pt x="5889834" y="2323594"/>
                  <a:pt x="5893220" y="2322530"/>
                  <a:pt x="5896215" y="2320451"/>
                </a:cubicBezTo>
                <a:cubicBezTo>
                  <a:pt x="5899210" y="2318371"/>
                  <a:pt x="5901390" y="2315566"/>
                  <a:pt x="5902756" y="2312036"/>
                </a:cubicBezTo>
                <a:lnTo>
                  <a:pt x="5951958" y="2180621"/>
                </a:lnTo>
                <a:lnTo>
                  <a:pt x="6244048" y="2180621"/>
                </a:lnTo>
                <a:lnTo>
                  <a:pt x="6292626" y="2311947"/>
                </a:lnTo>
                <a:cubicBezTo>
                  <a:pt x="6293991" y="2315477"/>
                  <a:pt x="6296172" y="2318282"/>
                  <a:pt x="6299167" y="2320361"/>
                </a:cubicBezTo>
                <a:cubicBezTo>
                  <a:pt x="6302162" y="2322441"/>
                  <a:pt x="6305548" y="2323505"/>
                  <a:pt x="6309324" y="2323553"/>
                </a:cubicBezTo>
                <a:lnTo>
                  <a:pt x="6533817" y="2323553"/>
                </a:lnTo>
                <a:cubicBezTo>
                  <a:pt x="6538853" y="2323426"/>
                  <a:pt x="6543046" y="2321693"/>
                  <a:pt x="6546396" y="2318353"/>
                </a:cubicBezTo>
                <a:cubicBezTo>
                  <a:pt x="6549747" y="2315012"/>
                  <a:pt x="6551507" y="2310824"/>
                  <a:pt x="6551676" y="2305787"/>
                </a:cubicBezTo>
                <a:lnTo>
                  <a:pt x="6551676" y="2300073"/>
                </a:lnTo>
                <a:cubicBezTo>
                  <a:pt x="6551676" y="2297931"/>
                  <a:pt x="6551319" y="2295877"/>
                  <a:pt x="6550605" y="2293913"/>
                </a:cubicBezTo>
                <a:lnTo>
                  <a:pt x="6226903" y="1420968"/>
                </a:lnTo>
                <a:cubicBezTo>
                  <a:pt x="6225538" y="1417438"/>
                  <a:pt x="6223358" y="1414632"/>
                  <a:pt x="6220362" y="1412551"/>
                </a:cubicBezTo>
                <a:cubicBezTo>
                  <a:pt x="6217367" y="1410470"/>
                  <a:pt x="6213982" y="1409405"/>
                  <a:pt x="6210205" y="1409357"/>
                </a:cubicBezTo>
                <a:close/>
                <a:moveTo>
                  <a:pt x="0" y="0"/>
                </a:moveTo>
                <a:lnTo>
                  <a:pt x="9033642" y="0"/>
                </a:lnTo>
                <a:lnTo>
                  <a:pt x="9033642" y="1704128"/>
                </a:lnTo>
                <a:lnTo>
                  <a:pt x="8970639" y="1695646"/>
                </a:lnTo>
                <a:cubicBezTo>
                  <a:pt x="8913051" y="1696236"/>
                  <a:pt x="8860657" y="1709671"/>
                  <a:pt x="8813457" y="1735951"/>
                </a:cubicBezTo>
                <a:cubicBezTo>
                  <a:pt x="8766257" y="1762231"/>
                  <a:pt x="8727773" y="1797815"/>
                  <a:pt x="8698006" y="1842705"/>
                </a:cubicBezTo>
                <a:cubicBezTo>
                  <a:pt x="8668239" y="1887594"/>
                  <a:pt x="8650710" y="1938249"/>
                  <a:pt x="8645420" y="1994668"/>
                </a:cubicBezTo>
                <a:cubicBezTo>
                  <a:pt x="8644616" y="2003625"/>
                  <a:pt x="8644169" y="2012538"/>
                  <a:pt x="8644081" y="2021406"/>
                </a:cubicBezTo>
                <a:cubicBezTo>
                  <a:pt x="8644051" y="2021763"/>
                  <a:pt x="8644021" y="2022121"/>
                  <a:pt x="8643991" y="2022479"/>
                </a:cubicBezTo>
                <a:cubicBezTo>
                  <a:pt x="8644421" y="2083518"/>
                  <a:pt x="8659129" y="2138657"/>
                  <a:pt x="8688117" y="2187896"/>
                </a:cubicBezTo>
                <a:cubicBezTo>
                  <a:pt x="8717105" y="2237134"/>
                  <a:pt x="8756188" y="2276314"/>
                  <a:pt x="8805367" y="2305437"/>
                </a:cubicBezTo>
                <a:cubicBezTo>
                  <a:pt x="8854546" y="2334559"/>
                  <a:pt x="8909637" y="2349467"/>
                  <a:pt x="8970639" y="2350160"/>
                </a:cubicBezTo>
                <a:cubicBezTo>
                  <a:pt x="8991239" y="2350048"/>
                  <a:pt x="9011228" y="2348212"/>
                  <a:pt x="9030605" y="2344652"/>
                </a:cubicBezTo>
                <a:lnTo>
                  <a:pt x="9033642" y="2343797"/>
                </a:lnTo>
                <a:lnTo>
                  <a:pt x="9033642" y="2817369"/>
                </a:lnTo>
                <a:lnTo>
                  <a:pt x="9016537" y="2865441"/>
                </a:lnTo>
                <a:cubicBezTo>
                  <a:pt x="9014654" y="2885849"/>
                  <a:pt x="9015367" y="2905351"/>
                  <a:pt x="9018675" y="2923949"/>
                </a:cubicBezTo>
                <a:lnTo>
                  <a:pt x="9033642" y="2968804"/>
                </a:lnTo>
                <a:lnTo>
                  <a:pt x="9033642" y="3361503"/>
                </a:lnTo>
                <a:lnTo>
                  <a:pt x="8940731" y="3361503"/>
                </a:lnTo>
                <a:cubicBezTo>
                  <a:pt x="8937607" y="3361587"/>
                  <a:pt x="8935008" y="3362682"/>
                  <a:pt x="8932933" y="3364790"/>
                </a:cubicBezTo>
                <a:cubicBezTo>
                  <a:pt x="8930857" y="3366898"/>
                  <a:pt x="8929805" y="3369517"/>
                  <a:pt x="8929776" y="3372647"/>
                </a:cubicBezTo>
                <a:cubicBezTo>
                  <a:pt x="8931243" y="3421035"/>
                  <a:pt x="8936337" y="3458126"/>
                  <a:pt x="8945055" y="3483919"/>
                </a:cubicBezTo>
                <a:cubicBezTo>
                  <a:pt x="8953773" y="3509713"/>
                  <a:pt x="8962351" y="3527354"/>
                  <a:pt x="8970789" y="3536844"/>
                </a:cubicBezTo>
                <a:cubicBezTo>
                  <a:pt x="8979227" y="3546333"/>
                  <a:pt x="8983760" y="3550815"/>
                  <a:pt x="8984387" y="3550291"/>
                </a:cubicBezTo>
                <a:cubicBezTo>
                  <a:pt x="8983760" y="3549767"/>
                  <a:pt x="8979227" y="3554249"/>
                  <a:pt x="8970789" y="3563739"/>
                </a:cubicBezTo>
                <a:cubicBezTo>
                  <a:pt x="8962351" y="3573228"/>
                  <a:pt x="8953773" y="3590869"/>
                  <a:pt x="8945055" y="3616663"/>
                </a:cubicBezTo>
                <a:cubicBezTo>
                  <a:pt x="8936337" y="3642456"/>
                  <a:pt x="8931243" y="3679547"/>
                  <a:pt x="8929776" y="3727936"/>
                </a:cubicBezTo>
                <a:cubicBezTo>
                  <a:pt x="8929805" y="3731066"/>
                  <a:pt x="8930857" y="3733685"/>
                  <a:pt x="8932933" y="3735792"/>
                </a:cubicBezTo>
                <a:cubicBezTo>
                  <a:pt x="8935008" y="3737900"/>
                  <a:pt x="8937607" y="3738996"/>
                  <a:pt x="8940731" y="3739079"/>
                </a:cubicBezTo>
                <a:lnTo>
                  <a:pt x="9033642" y="3739079"/>
                </a:lnTo>
                <a:lnTo>
                  <a:pt x="9033642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dirty="0"/>
          </a:p>
        </p:txBody>
      </p:sp>
      <p:pic>
        <p:nvPicPr>
          <p:cNvPr id="21" name="buraco" descr="Você sabe como funcionaria uma máquina do tempo?">
            <a:extLst>
              <a:ext uri="{FF2B5EF4-FFF2-40B4-BE49-F238E27FC236}">
                <a16:creationId xmlns:a16="http://schemas.microsoft.com/office/drawing/2014/main" id="{873AEF99-B01E-4E1E-8938-12FAF61C01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130" r="12721"/>
          <a:stretch/>
        </p:blipFill>
        <p:spPr bwMode="auto">
          <a:xfrm>
            <a:off x="313383" y="610280"/>
            <a:ext cx="3708751" cy="459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olaroid">
            <a:extLst>
              <a:ext uri="{FF2B5EF4-FFF2-40B4-BE49-F238E27FC236}">
                <a16:creationId xmlns:a16="http://schemas.microsoft.com/office/drawing/2014/main" id="{4974D43E-EF23-4A86-820D-A2C37B2F5D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0" t="5278" r="10630" b="6111"/>
          <a:stretch/>
        </p:blipFill>
        <p:spPr>
          <a:xfrm>
            <a:off x="0" y="312433"/>
            <a:ext cx="4335518" cy="6233134"/>
          </a:xfrm>
          <a:prstGeom prst="rect">
            <a:avLst/>
          </a:prstGeom>
        </p:spPr>
      </p:pic>
      <p:pic>
        <p:nvPicPr>
          <p:cNvPr id="23" name="ampulheta">
            <a:extLst>
              <a:ext uri="{FF2B5EF4-FFF2-40B4-BE49-F238E27FC236}">
                <a16:creationId xmlns:a16="http://schemas.microsoft.com/office/drawing/2014/main" id="{87583F0F-C6B0-4DB1-8BC9-CECA7A269C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76" b="15845"/>
          <a:stretch/>
        </p:blipFill>
        <p:spPr>
          <a:xfrm>
            <a:off x="-155118" y="1654621"/>
            <a:ext cx="2699657" cy="3468915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7227DECE-DEB7-4399-A406-221BE4A9CB8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13" t="39944"/>
          <a:stretch/>
        </p:blipFill>
        <p:spPr>
          <a:xfrm>
            <a:off x="407042" y="730492"/>
            <a:ext cx="1095591" cy="109831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2C997AB-F773-43A7-88EE-19344E3096F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73"/>
          <a:stretch/>
        </p:blipFill>
        <p:spPr>
          <a:xfrm>
            <a:off x="2306527" y="3197940"/>
            <a:ext cx="2151174" cy="1915114"/>
          </a:xfrm>
          <a:prstGeom prst="rect">
            <a:avLst/>
          </a:prstGeom>
          <a:ln>
            <a:noFill/>
          </a:ln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F8E2CFC4-7913-4151-9B83-DF39E7558F2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5"/>
          <a:stretch/>
        </p:blipFill>
        <p:spPr>
          <a:xfrm>
            <a:off x="2095052" y="730492"/>
            <a:ext cx="2151174" cy="1688572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5F5744F8-3DD7-42D1-AA1D-324CF50CBA38}"/>
              </a:ext>
            </a:extLst>
          </p:cNvPr>
          <p:cNvSpPr txBox="1"/>
          <p:nvPr/>
        </p:nvSpPr>
        <p:spPr>
          <a:xfrm>
            <a:off x="240676" y="5191054"/>
            <a:ext cx="3708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Franklin Gothic Heavy" panose="020B0903020102020204" pitchFamily="34" charset="0"/>
              </a:rPr>
              <a:t>RELÍQUIAS DO TEMPO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A6D5C33-2128-4D8B-9338-D4FDA1A3A80D}"/>
              </a:ext>
            </a:extLst>
          </p:cNvPr>
          <p:cNvSpPr txBox="1"/>
          <p:nvPr/>
        </p:nvSpPr>
        <p:spPr>
          <a:xfrm>
            <a:off x="240675" y="5847610"/>
            <a:ext cx="3708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Futura LtCn BT" panose="020B0408020204030204" pitchFamily="34" charset="0"/>
              </a:rPr>
              <a:t>#E32D91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C0F54C06-9429-43A0-BE52-F471ADAC9E8E}"/>
              </a:ext>
            </a:extLst>
          </p:cNvPr>
          <p:cNvSpPr txBox="1"/>
          <p:nvPr/>
        </p:nvSpPr>
        <p:spPr>
          <a:xfrm>
            <a:off x="240675" y="5549763"/>
            <a:ext cx="3708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PROF.ª</a:t>
            </a:r>
            <a:r>
              <a:rPr lang="pt-BR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KÁTIA RODRIGUES</a:t>
            </a:r>
          </a:p>
        </p:txBody>
      </p:sp>
    </p:spTree>
    <p:extLst>
      <p:ext uri="{BB962C8B-B14F-4D97-AF65-F5344CB8AC3E}">
        <p14:creationId xmlns:p14="http://schemas.microsoft.com/office/powerpoint/2010/main" val="15682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ralelogramo 15">
            <a:extLst>
              <a:ext uri="{FF2B5EF4-FFF2-40B4-BE49-F238E27FC236}">
                <a16:creationId xmlns:a16="http://schemas.microsoft.com/office/drawing/2014/main" id="{4F083969-A3EE-457B-9894-76A203A02F94}"/>
              </a:ext>
            </a:extLst>
          </p:cNvPr>
          <p:cNvSpPr/>
          <p:nvPr/>
        </p:nvSpPr>
        <p:spPr>
          <a:xfrm>
            <a:off x="-3158232" y="0"/>
            <a:ext cx="8413275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B24B1057-BBBC-49BF-B50B-41EE1675CB82}"/>
              </a:ext>
            </a:extLst>
          </p:cNvPr>
          <p:cNvSpPr/>
          <p:nvPr/>
        </p:nvSpPr>
        <p:spPr>
          <a:xfrm>
            <a:off x="-851332" y="0"/>
            <a:ext cx="12223806" cy="6858000"/>
          </a:xfrm>
          <a:custGeom>
            <a:avLst/>
            <a:gdLst/>
            <a:ahLst/>
            <a:cxnLst/>
            <a:rect l="l" t="t" r="r" b="b"/>
            <a:pathLst>
              <a:path w="12223806" h="6858000">
                <a:moveTo>
                  <a:pt x="8741824" y="3524131"/>
                </a:moveTo>
                <a:lnTo>
                  <a:pt x="8741824" y="3681293"/>
                </a:lnTo>
                <a:lnTo>
                  <a:pt x="8825168" y="3681293"/>
                </a:lnTo>
                <a:cubicBezTo>
                  <a:pt x="8898590" y="3681293"/>
                  <a:pt x="8935301" y="3654306"/>
                  <a:pt x="8935301" y="3600331"/>
                </a:cubicBezTo>
                <a:cubicBezTo>
                  <a:pt x="8935301" y="3549531"/>
                  <a:pt x="8901368" y="3524131"/>
                  <a:pt x="8833502" y="3524131"/>
                </a:cubicBezTo>
                <a:close/>
                <a:moveTo>
                  <a:pt x="9628244" y="3510439"/>
                </a:moveTo>
                <a:cubicBezTo>
                  <a:pt x="9546488" y="3510439"/>
                  <a:pt x="9505610" y="3591004"/>
                  <a:pt x="9505610" y="3752136"/>
                </a:cubicBezTo>
                <a:cubicBezTo>
                  <a:pt x="9505610" y="3903345"/>
                  <a:pt x="9544901" y="3978950"/>
                  <a:pt x="9623482" y="3978950"/>
                </a:cubicBezTo>
                <a:cubicBezTo>
                  <a:pt x="9665551" y="3978950"/>
                  <a:pt x="9695812" y="3960594"/>
                  <a:pt x="9714267" y="3923883"/>
                </a:cubicBezTo>
                <a:cubicBezTo>
                  <a:pt x="9732722" y="3887172"/>
                  <a:pt x="9741949" y="3820001"/>
                  <a:pt x="9741949" y="3722370"/>
                </a:cubicBezTo>
                <a:cubicBezTo>
                  <a:pt x="9741949" y="3581083"/>
                  <a:pt x="9704048" y="3510439"/>
                  <a:pt x="9628244" y="3510439"/>
                </a:cubicBezTo>
                <a:close/>
                <a:moveTo>
                  <a:pt x="8492388" y="3338393"/>
                </a:moveTo>
                <a:lnTo>
                  <a:pt x="8839456" y="3338393"/>
                </a:lnTo>
                <a:cubicBezTo>
                  <a:pt x="8925974" y="3338393"/>
                  <a:pt x="8991756" y="3348316"/>
                  <a:pt x="9036802" y="3368159"/>
                </a:cubicBezTo>
                <a:cubicBezTo>
                  <a:pt x="9081847" y="3388003"/>
                  <a:pt x="9117566" y="3418364"/>
                  <a:pt x="9143958" y="3459242"/>
                </a:cubicBezTo>
                <a:cubicBezTo>
                  <a:pt x="9170350" y="3500120"/>
                  <a:pt x="9183546" y="3545959"/>
                  <a:pt x="9183546" y="3596759"/>
                </a:cubicBezTo>
                <a:cubicBezTo>
                  <a:pt x="9183546" y="3674150"/>
                  <a:pt x="9156559" y="3736658"/>
                  <a:pt x="9102584" y="3784283"/>
                </a:cubicBezTo>
                <a:cubicBezTo>
                  <a:pt x="9048609" y="3831908"/>
                  <a:pt x="8976576" y="3855720"/>
                  <a:pt x="8886485" y="3855720"/>
                </a:cubicBezTo>
                <a:lnTo>
                  <a:pt x="8745396" y="3855720"/>
                </a:lnTo>
                <a:lnTo>
                  <a:pt x="8745396" y="4150995"/>
                </a:lnTo>
                <a:lnTo>
                  <a:pt x="8492388" y="4150995"/>
                </a:lnTo>
                <a:close/>
                <a:moveTo>
                  <a:pt x="7577932" y="3338393"/>
                </a:moveTo>
                <a:lnTo>
                  <a:pt x="7789622" y="3338393"/>
                </a:lnTo>
                <a:lnTo>
                  <a:pt x="7907494" y="3769995"/>
                </a:lnTo>
                <a:lnTo>
                  <a:pt x="8020008" y="3338393"/>
                </a:lnTo>
                <a:lnTo>
                  <a:pt x="8347132" y="3338393"/>
                </a:lnTo>
                <a:lnTo>
                  <a:pt x="8347132" y="4150995"/>
                </a:lnTo>
                <a:lnTo>
                  <a:pt x="8115556" y="4150995"/>
                </a:lnTo>
                <a:lnTo>
                  <a:pt x="8115556" y="3569970"/>
                </a:lnTo>
                <a:lnTo>
                  <a:pt x="7965239" y="4150995"/>
                </a:lnTo>
                <a:lnTo>
                  <a:pt x="7806886" y="4150995"/>
                </a:lnTo>
                <a:lnTo>
                  <a:pt x="7650617" y="3569970"/>
                </a:lnTo>
                <a:lnTo>
                  <a:pt x="7650617" y="4150995"/>
                </a:lnTo>
                <a:lnTo>
                  <a:pt x="7463688" y="4150995"/>
                </a:lnTo>
                <a:lnTo>
                  <a:pt x="7463688" y="3795368"/>
                </a:lnTo>
                <a:close/>
                <a:moveTo>
                  <a:pt x="6749313" y="3338393"/>
                </a:moveTo>
                <a:lnTo>
                  <a:pt x="6749313" y="4150995"/>
                </a:lnTo>
                <a:lnTo>
                  <a:pt x="7360700" y="4150995"/>
                </a:lnTo>
                <a:lnTo>
                  <a:pt x="7360700" y="3956923"/>
                </a:lnTo>
                <a:lnTo>
                  <a:pt x="6993987" y="3956923"/>
                </a:lnTo>
                <a:lnTo>
                  <a:pt x="6993987" y="3824168"/>
                </a:lnTo>
                <a:lnTo>
                  <a:pt x="7290452" y="3824168"/>
                </a:lnTo>
                <a:lnTo>
                  <a:pt x="7290452" y="3643789"/>
                </a:lnTo>
                <a:lnTo>
                  <a:pt x="6993987" y="3643789"/>
                </a:lnTo>
                <a:lnTo>
                  <a:pt x="6993987" y="3525917"/>
                </a:lnTo>
                <a:lnTo>
                  <a:pt x="7360700" y="3525917"/>
                </a:lnTo>
                <a:lnTo>
                  <a:pt x="7360700" y="3338393"/>
                </a:lnTo>
                <a:close/>
                <a:moveTo>
                  <a:pt x="6106971" y="3338393"/>
                </a:moveTo>
                <a:lnTo>
                  <a:pt x="6106971" y="3533061"/>
                </a:lnTo>
                <a:lnTo>
                  <a:pt x="6275445" y="3533061"/>
                </a:lnTo>
                <a:lnTo>
                  <a:pt x="6275445" y="4150995"/>
                </a:lnTo>
                <a:lnTo>
                  <a:pt x="6511784" y="4150995"/>
                </a:lnTo>
                <a:lnTo>
                  <a:pt x="6511784" y="3533061"/>
                </a:lnTo>
                <a:lnTo>
                  <a:pt x="6680257" y="3533061"/>
                </a:lnTo>
                <a:lnTo>
                  <a:pt x="6680257" y="3338393"/>
                </a:lnTo>
                <a:close/>
                <a:moveTo>
                  <a:pt x="9627054" y="3325892"/>
                </a:moveTo>
                <a:cubicBezTo>
                  <a:pt x="9740163" y="3325892"/>
                  <a:pt x="9832338" y="3363198"/>
                  <a:pt x="9903576" y="3437811"/>
                </a:cubicBezTo>
                <a:cubicBezTo>
                  <a:pt x="9974816" y="3512423"/>
                  <a:pt x="10010435" y="3612039"/>
                  <a:pt x="10010435" y="3736658"/>
                </a:cubicBezTo>
                <a:cubicBezTo>
                  <a:pt x="10010435" y="3865642"/>
                  <a:pt x="9974518" y="3969028"/>
                  <a:pt x="9902684" y="4046815"/>
                </a:cubicBezTo>
                <a:cubicBezTo>
                  <a:pt x="9830849" y="4124603"/>
                  <a:pt x="9738179" y="4163497"/>
                  <a:pt x="9624672" y="4163497"/>
                </a:cubicBezTo>
                <a:cubicBezTo>
                  <a:pt x="9510372" y="4163497"/>
                  <a:pt x="9417206" y="4125595"/>
                  <a:pt x="9345174" y="4049792"/>
                </a:cubicBezTo>
                <a:cubicBezTo>
                  <a:pt x="9273140" y="3973989"/>
                  <a:pt x="9237124" y="3872587"/>
                  <a:pt x="9237124" y="3745587"/>
                </a:cubicBezTo>
                <a:cubicBezTo>
                  <a:pt x="9237124" y="3624143"/>
                  <a:pt x="9271553" y="3523833"/>
                  <a:pt x="9340411" y="3444657"/>
                </a:cubicBezTo>
                <a:cubicBezTo>
                  <a:pt x="9409268" y="3365480"/>
                  <a:pt x="9504816" y="3325892"/>
                  <a:pt x="9627054" y="3325892"/>
                </a:cubicBezTo>
                <a:close/>
                <a:moveTo>
                  <a:pt x="6427249" y="2065616"/>
                </a:moveTo>
                <a:lnTo>
                  <a:pt x="6492138" y="2065616"/>
                </a:lnTo>
                <a:cubicBezTo>
                  <a:pt x="6539763" y="2065616"/>
                  <a:pt x="6576177" y="2087047"/>
                  <a:pt x="6601378" y="2129909"/>
                </a:cubicBezTo>
                <a:cubicBezTo>
                  <a:pt x="6626580" y="2172772"/>
                  <a:pt x="6639181" y="2223770"/>
                  <a:pt x="6639181" y="2282905"/>
                </a:cubicBezTo>
                <a:cubicBezTo>
                  <a:pt x="6639181" y="2351961"/>
                  <a:pt x="6624992" y="2406531"/>
                  <a:pt x="6596616" y="2446616"/>
                </a:cubicBezTo>
                <a:cubicBezTo>
                  <a:pt x="6568239" y="2486700"/>
                  <a:pt x="6533413" y="2506742"/>
                  <a:pt x="6492138" y="2506742"/>
                </a:cubicBezTo>
                <a:lnTo>
                  <a:pt x="6427249" y="2506742"/>
                </a:lnTo>
                <a:close/>
                <a:moveTo>
                  <a:pt x="7361295" y="2053114"/>
                </a:moveTo>
                <a:cubicBezTo>
                  <a:pt x="7437098" y="2053114"/>
                  <a:pt x="7474999" y="2123758"/>
                  <a:pt x="7474999" y="2265045"/>
                </a:cubicBezTo>
                <a:cubicBezTo>
                  <a:pt x="7474999" y="2362677"/>
                  <a:pt x="7465772" y="2429848"/>
                  <a:pt x="7447317" y="2466559"/>
                </a:cubicBezTo>
                <a:cubicBezTo>
                  <a:pt x="7428863" y="2503270"/>
                  <a:pt x="7398601" y="2521625"/>
                  <a:pt x="7356532" y="2521625"/>
                </a:cubicBezTo>
                <a:cubicBezTo>
                  <a:pt x="7277951" y="2521625"/>
                  <a:pt x="7238660" y="2446020"/>
                  <a:pt x="7238660" y="2294811"/>
                </a:cubicBezTo>
                <a:cubicBezTo>
                  <a:pt x="7238660" y="2133680"/>
                  <a:pt x="7279538" y="2053114"/>
                  <a:pt x="7361295" y="2053114"/>
                </a:cubicBezTo>
                <a:close/>
                <a:moveTo>
                  <a:pt x="6177813" y="1881069"/>
                </a:moveTo>
                <a:lnTo>
                  <a:pt x="6177813" y="2693670"/>
                </a:lnTo>
                <a:lnTo>
                  <a:pt x="6507617" y="2693670"/>
                </a:lnTo>
                <a:cubicBezTo>
                  <a:pt x="6623901" y="2693670"/>
                  <a:pt x="6718456" y="2655670"/>
                  <a:pt x="6791283" y="2579668"/>
                </a:cubicBezTo>
                <a:cubicBezTo>
                  <a:pt x="6864110" y="2503666"/>
                  <a:pt x="6900523" y="2404944"/>
                  <a:pt x="6900523" y="2283500"/>
                </a:cubicBezTo>
                <a:cubicBezTo>
                  <a:pt x="6900523" y="2177137"/>
                  <a:pt x="6866590" y="2083475"/>
                  <a:pt x="6798724" y="2002512"/>
                </a:cubicBezTo>
                <a:cubicBezTo>
                  <a:pt x="6730859" y="1921550"/>
                  <a:pt x="6628663" y="1881069"/>
                  <a:pt x="6492138" y="1881069"/>
                </a:cubicBezTo>
                <a:close/>
                <a:moveTo>
                  <a:pt x="7360104" y="1868567"/>
                </a:moveTo>
                <a:cubicBezTo>
                  <a:pt x="7237866" y="1868567"/>
                  <a:pt x="7142319" y="1908155"/>
                  <a:pt x="7073461" y="1987332"/>
                </a:cubicBezTo>
                <a:cubicBezTo>
                  <a:pt x="7004603" y="2066509"/>
                  <a:pt x="6970174" y="2166819"/>
                  <a:pt x="6970174" y="2288263"/>
                </a:cubicBezTo>
                <a:cubicBezTo>
                  <a:pt x="6970174" y="2415262"/>
                  <a:pt x="7006191" y="2516664"/>
                  <a:pt x="7078224" y="2592467"/>
                </a:cubicBezTo>
                <a:cubicBezTo>
                  <a:pt x="7150256" y="2668270"/>
                  <a:pt x="7243423" y="2706172"/>
                  <a:pt x="7357723" y="2706172"/>
                </a:cubicBezTo>
                <a:cubicBezTo>
                  <a:pt x="7471229" y="2706172"/>
                  <a:pt x="7563899" y="2667278"/>
                  <a:pt x="7635734" y="2589490"/>
                </a:cubicBezTo>
                <a:cubicBezTo>
                  <a:pt x="7707568" y="2511703"/>
                  <a:pt x="7743485" y="2408317"/>
                  <a:pt x="7743485" y="2279333"/>
                </a:cubicBezTo>
                <a:cubicBezTo>
                  <a:pt x="7743485" y="2154714"/>
                  <a:pt x="7707866" y="2055098"/>
                  <a:pt x="7636627" y="1980486"/>
                </a:cubicBezTo>
                <a:cubicBezTo>
                  <a:pt x="7565388" y="1905873"/>
                  <a:pt x="7473213" y="1868567"/>
                  <a:pt x="7360104" y="1868567"/>
                </a:cubicBezTo>
                <a:close/>
                <a:moveTo>
                  <a:pt x="8155683" y="1027390"/>
                </a:moveTo>
                <a:lnTo>
                  <a:pt x="8300102" y="1027390"/>
                </a:lnTo>
                <a:lnTo>
                  <a:pt x="8300102" y="1226820"/>
                </a:lnTo>
                <a:lnTo>
                  <a:pt x="8105825" y="1226820"/>
                </a:lnTo>
                <a:close/>
                <a:moveTo>
                  <a:pt x="11090034" y="653553"/>
                </a:moveTo>
                <a:lnTo>
                  <a:pt x="11024308" y="889278"/>
                </a:lnTo>
                <a:lnTo>
                  <a:pt x="11155779" y="889278"/>
                </a:lnTo>
                <a:close/>
                <a:moveTo>
                  <a:pt x="6427249" y="586859"/>
                </a:moveTo>
                <a:lnTo>
                  <a:pt x="6542145" y="586859"/>
                </a:lnTo>
                <a:cubicBezTo>
                  <a:pt x="6606042" y="586859"/>
                  <a:pt x="6637990" y="612855"/>
                  <a:pt x="6637990" y="664845"/>
                </a:cubicBezTo>
                <a:cubicBezTo>
                  <a:pt x="6637990" y="690245"/>
                  <a:pt x="6628465" y="709494"/>
                  <a:pt x="6609415" y="722591"/>
                </a:cubicBezTo>
                <a:cubicBezTo>
                  <a:pt x="6590365" y="735687"/>
                  <a:pt x="6565163" y="742236"/>
                  <a:pt x="6533810" y="742236"/>
                </a:cubicBezTo>
                <a:lnTo>
                  <a:pt x="6427249" y="742236"/>
                </a:lnTo>
                <a:close/>
                <a:moveTo>
                  <a:pt x="9132945" y="586264"/>
                </a:moveTo>
                <a:cubicBezTo>
                  <a:pt x="9051188" y="586264"/>
                  <a:pt x="9010310" y="666830"/>
                  <a:pt x="9010310" y="827961"/>
                </a:cubicBezTo>
                <a:cubicBezTo>
                  <a:pt x="9010310" y="979170"/>
                  <a:pt x="9049601" y="1054775"/>
                  <a:pt x="9128182" y="1054775"/>
                </a:cubicBezTo>
                <a:cubicBezTo>
                  <a:pt x="9170251" y="1054775"/>
                  <a:pt x="9200513" y="1036419"/>
                  <a:pt x="9218967" y="999709"/>
                </a:cubicBezTo>
                <a:cubicBezTo>
                  <a:pt x="9237422" y="962998"/>
                  <a:pt x="9246649" y="895827"/>
                  <a:pt x="9246649" y="798195"/>
                </a:cubicBezTo>
                <a:cubicBezTo>
                  <a:pt x="9246649" y="656908"/>
                  <a:pt x="9208748" y="586264"/>
                  <a:pt x="9132945" y="586264"/>
                </a:cubicBezTo>
                <a:close/>
                <a:moveTo>
                  <a:pt x="10981473" y="414219"/>
                </a:moveTo>
                <a:lnTo>
                  <a:pt x="11245196" y="414219"/>
                </a:lnTo>
                <a:lnTo>
                  <a:pt x="11500056" y="1226820"/>
                </a:lnTo>
                <a:lnTo>
                  <a:pt x="11245513" y="1226820"/>
                </a:lnTo>
                <a:lnTo>
                  <a:pt x="11199590" y="1066681"/>
                </a:lnTo>
                <a:lnTo>
                  <a:pt x="10981901" y="1066681"/>
                </a:lnTo>
                <a:lnTo>
                  <a:pt x="10933114" y="1226820"/>
                </a:lnTo>
                <a:lnTo>
                  <a:pt x="10730614" y="1226820"/>
                </a:lnTo>
                <a:close/>
                <a:moveTo>
                  <a:pt x="10406913" y="414219"/>
                </a:moveTo>
                <a:lnTo>
                  <a:pt x="10656349" y="414219"/>
                </a:lnTo>
                <a:lnTo>
                  <a:pt x="10656349" y="1226820"/>
                </a:lnTo>
                <a:lnTo>
                  <a:pt x="10406913" y="1226820"/>
                </a:lnTo>
                <a:close/>
                <a:moveTo>
                  <a:pt x="9608004" y="414219"/>
                </a:moveTo>
                <a:lnTo>
                  <a:pt x="9861607" y="414219"/>
                </a:lnTo>
                <a:lnTo>
                  <a:pt x="9861607" y="936308"/>
                </a:lnTo>
                <a:cubicBezTo>
                  <a:pt x="9861607" y="975201"/>
                  <a:pt x="9869819" y="1003578"/>
                  <a:pt x="9886243" y="1021437"/>
                </a:cubicBezTo>
                <a:cubicBezTo>
                  <a:pt x="9902666" y="1039297"/>
                  <a:pt x="9928890" y="1048226"/>
                  <a:pt x="9964912" y="1048226"/>
                </a:cubicBezTo>
                <a:cubicBezTo>
                  <a:pt x="9994988" y="1048226"/>
                  <a:pt x="10019624" y="1041777"/>
                  <a:pt x="10038820" y="1028879"/>
                </a:cubicBezTo>
                <a:cubicBezTo>
                  <a:pt x="10058015" y="1015980"/>
                  <a:pt x="10069494" y="1001395"/>
                  <a:pt x="10073254" y="985123"/>
                </a:cubicBezTo>
                <a:cubicBezTo>
                  <a:pt x="10077016" y="968852"/>
                  <a:pt x="10078896" y="937102"/>
                  <a:pt x="10078896" y="889873"/>
                </a:cubicBezTo>
                <a:lnTo>
                  <a:pt x="10078896" y="414219"/>
                </a:lnTo>
                <a:lnTo>
                  <a:pt x="10275349" y="414219"/>
                </a:lnTo>
                <a:lnTo>
                  <a:pt x="10275349" y="952381"/>
                </a:lnTo>
                <a:cubicBezTo>
                  <a:pt x="10275349" y="1054378"/>
                  <a:pt x="10245088" y="1127701"/>
                  <a:pt x="10184564" y="1172349"/>
                </a:cubicBezTo>
                <a:cubicBezTo>
                  <a:pt x="10124041" y="1216998"/>
                  <a:pt x="10045162" y="1239322"/>
                  <a:pt x="9947927" y="1239322"/>
                </a:cubicBezTo>
                <a:cubicBezTo>
                  <a:pt x="9845534" y="1239322"/>
                  <a:pt x="9763281" y="1217890"/>
                  <a:pt x="9701170" y="1175028"/>
                </a:cubicBezTo>
                <a:cubicBezTo>
                  <a:pt x="9639059" y="1132166"/>
                  <a:pt x="9608004" y="1062316"/>
                  <a:pt x="9608004" y="965478"/>
                </a:cubicBezTo>
                <a:close/>
                <a:moveTo>
                  <a:pt x="8387614" y="414219"/>
                </a:moveTo>
                <a:lnTo>
                  <a:pt x="8637049" y="414219"/>
                </a:lnTo>
                <a:lnTo>
                  <a:pt x="8637049" y="1226820"/>
                </a:lnTo>
                <a:lnTo>
                  <a:pt x="8387614" y="1226820"/>
                </a:lnTo>
                <a:close/>
                <a:moveTo>
                  <a:pt x="7016014" y="414219"/>
                </a:moveTo>
                <a:lnTo>
                  <a:pt x="7016014" y="1226820"/>
                </a:lnTo>
                <a:lnTo>
                  <a:pt x="7627400" y="1226820"/>
                </a:lnTo>
                <a:lnTo>
                  <a:pt x="7627400" y="1032748"/>
                </a:lnTo>
                <a:lnTo>
                  <a:pt x="7260687" y="1032748"/>
                </a:lnTo>
                <a:lnTo>
                  <a:pt x="7260687" y="899994"/>
                </a:lnTo>
                <a:lnTo>
                  <a:pt x="7557153" y="899994"/>
                </a:lnTo>
                <a:lnTo>
                  <a:pt x="7557153" y="719614"/>
                </a:lnTo>
                <a:lnTo>
                  <a:pt x="7260687" y="719614"/>
                </a:lnTo>
                <a:lnTo>
                  <a:pt x="7260687" y="601742"/>
                </a:lnTo>
                <a:lnTo>
                  <a:pt x="7627400" y="601742"/>
                </a:lnTo>
                <a:lnTo>
                  <a:pt x="7627400" y="414219"/>
                </a:lnTo>
                <a:close/>
                <a:moveTo>
                  <a:pt x="6177814" y="414219"/>
                </a:moveTo>
                <a:lnTo>
                  <a:pt x="6177814" y="1226820"/>
                </a:lnTo>
                <a:lnTo>
                  <a:pt x="6427249" y="1226820"/>
                </a:lnTo>
                <a:lnTo>
                  <a:pt x="6427249" y="916067"/>
                </a:lnTo>
                <a:lnTo>
                  <a:pt x="6505905" y="916067"/>
                </a:lnTo>
                <a:lnTo>
                  <a:pt x="6624595" y="1226820"/>
                </a:lnTo>
                <a:lnTo>
                  <a:pt x="6901118" y="1226820"/>
                </a:lnTo>
                <a:lnTo>
                  <a:pt x="6754076" y="872609"/>
                </a:lnTo>
                <a:cubicBezTo>
                  <a:pt x="6812020" y="845225"/>
                  <a:pt x="6850517" y="813574"/>
                  <a:pt x="6869567" y="777657"/>
                </a:cubicBezTo>
                <a:cubicBezTo>
                  <a:pt x="6888617" y="741740"/>
                  <a:pt x="6898142" y="700366"/>
                  <a:pt x="6898142" y="653534"/>
                </a:cubicBezTo>
                <a:cubicBezTo>
                  <a:pt x="6898142" y="581700"/>
                  <a:pt x="6872245" y="523855"/>
                  <a:pt x="6820453" y="480001"/>
                </a:cubicBezTo>
                <a:cubicBezTo>
                  <a:pt x="6768661" y="436146"/>
                  <a:pt x="6695934" y="414219"/>
                  <a:pt x="6602271" y="414219"/>
                </a:cubicBezTo>
                <a:close/>
                <a:moveTo>
                  <a:pt x="11873763" y="401717"/>
                </a:moveTo>
                <a:cubicBezTo>
                  <a:pt x="12039260" y="401717"/>
                  <a:pt x="12148599" y="468194"/>
                  <a:pt x="12201780" y="601147"/>
                </a:cubicBezTo>
                <a:lnTo>
                  <a:pt x="11995206" y="663655"/>
                </a:lnTo>
                <a:cubicBezTo>
                  <a:pt x="11973776" y="609283"/>
                  <a:pt x="11930318" y="582097"/>
                  <a:pt x="11864834" y="582097"/>
                </a:cubicBezTo>
                <a:cubicBezTo>
                  <a:pt x="11810462" y="582097"/>
                  <a:pt x="11783276" y="598964"/>
                  <a:pt x="11783276" y="632698"/>
                </a:cubicBezTo>
                <a:cubicBezTo>
                  <a:pt x="11783276" y="647780"/>
                  <a:pt x="11789427" y="659487"/>
                  <a:pt x="11801730" y="667822"/>
                </a:cubicBezTo>
                <a:cubicBezTo>
                  <a:pt x="11814034" y="676156"/>
                  <a:pt x="11837849" y="684081"/>
                  <a:pt x="11873177" y="691597"/>
                </a:cubicBezTo>
                <a:cubicBezTo>
                  <a:pt x="11970430" y="712160"/>
                  <a:pt x="12039500" y="730351"/>
                  <a:pt x="12080388" y="746171"/>
                </a:cubicBezTo>
                <a:cubicBezTo>
                  <a:pt x="12121275" y="761990"/>
                  <a:pt x="12155400" y="789061"/>
                  <a:pt x="12182762" y="827384"/>
                </a:cubicBezTo>
                <a:cubicBezTo>
                  <a:pt x="12210126" y="865707"/>
                  <a:pt x="12223806" y="910883"/>
                  <a:pt x="12223806" y="962911"/>
                </a:cubicBezTo>
                <a:cubicBezTo>
                  <a:pt x="12223806" y="1045120"/>
                  <a:pt x="12190469" y="1111741"/>
                  <a:pt x="12123794" y="1162773"/>
                </a:cubicBezTo>
                <a:cubicBezTo>
                  <a:pt x="12057119" y="1213805"/>
                  <a:pt x="11969608" y="1239322"/>
                  <a:pt x="11861262" y="1239322"/>
                </a:cubicBezTo>
                <a:cubicBezTo>
                  <a:pt x="11663220" y="1239322"/>
                  <a:pt x="11540984" y="1156772"/>
                  <a:pt x="11494549" y="991672"/>
                </a:cubicBezTo>
                <a:lnTo>
                  <a:pt x="11726126" y="950000"/>
                </a:lnTo>
                <a:cubicBezTo>
                  <a:pt x="11745572" y="1015484"/>
                  <a:pt x="11795579" y="1048226"/>
                  <a:pt x="11876144" y="1048226"/>
                </a:cubicBezTo>
                <a:cubicBezTo>
                  <a:pt x="11938850" y="1048226"/>
                  <a:pt x="11970204" y="1031558"/>
                  <a:pt x="11970204" y="998220"/>
                </a:cubicBezTo>
                <a:cubicBezTo>
                  <a:pt x="11970204" y="980758"/>
                  <a:pt x="11962960" y="967165"/>
                  <a:pt x="11948474" y="957441"/>
                </a:cubicBezTo>
                <a:cubicBezTo>
                  <a:pt x="11933989" y="947718"/>
                  <a:pt x="11908090" y="939095"/>
                  <a:pt x="11870777" y="931573"/>
                </a:cubicBezTo>
                <a:cubicBezTo>
                  <a:pt x="11728280" y="904263"/>
                  <a:pt x="11636798" y="868575"/>
                  <a:pt x="11596328" y="824510"/>
                </a:cubicBezTo>
                <a:cubicBezTo>
                  <a:pt x="11555860" y="780444"/>
                  <a:pt x="11535626" y="728637"/>
                  <a:pt x="11535626" y="669087"/>
                </a:cubicBezTo>
                <a:cubicBezTo>
                  <a:pt x="11535626" y="592471"/>
                  <a:pt x="11564696" y="528756"/>
                  <a:pt x="11622838" y="477940"/>
                </a:cubicBezTo>
                <a:cubicBezTo>
                  <a:pt x="11680981" y="427125"/>
                  <a:pt x="11764622" y="401717"/>
                  <a:pt x="11873763" y="401717"/>
                </a:cubicBezTo>
                <a:close/>
                <a:moveTo>
                  <a:pt x="9131754" y="401717"/>
                </a:moveTo>
                <a:cubicBezTo>
                  <a:pt x="9244863" y="401717"/>
                  <a:pt x="9337038" y="439023"/>
                  <a:pt x="9408276" y="513636"/>
                </a:cubicBezTo>
                <a:cubicBezTo>
                  <a:pt x="9479516" y="588248"/>
                  <a:pt x="9515135" y="687864"/>
                  <a:pt x="9515135" y="812483"/>
                </a:cubicBezTo>
                <a:cubicBezTo>
                  <a:pt x="9515135" y="963692"/>
                  <a:pt x="9466518" y="1078984"/>
                  <a:pt x="9369284" y="1158359"/>
                </a:cubicBezTo>
                <a:cubicBezTo>
                  <a:pt x="9377221" y="1181775"/>
                  <a:pt x="9402422" y="1193483"/>
                  <a:pt x="9444888" y="1193483"/>
                </a:cubicBezTo>
                <a:cubicBezTo>
                  <a:pt x="9463938" y="1193483"/>
                  <a:pt x="9486362" y="1190903"/>
                  <a:pt x="9512158" y="1185744"/>
                </a:cubicBezTo>
                <a:lnTo>
                  <a:pt x="9512158" y="1369695"/>
                </a:lnTo>
                <a:cubicBezTo>
                  <a:pt x="9468106" y="1374061"/>
                  <a:pt x="9433577" y="1376244"/>
                  <a:pt x="9408574" y="1376244"/>
                </a:cubicBezTo>
                <a:cubicBezTo>
                  <a:pt x="9364124" y="1376244"/>
                  <a:pt x="9324536" y="1367016"/>
                  <a:pt x="9289809" y="1348562"/>
                </a:cubicBezTo>
                <a:cubicBezTo>
                  <a:pt x="9255083" y="1330107"/>
                  <a:pt x="9229385" y="1290915"/>
                  <a:pt x="9212716" y="1230987"/>
                </a:cubicBezTo>
                <a:cubicBezTo>
                  <a:pt x="9184935" y="1236544"/>
                  <a:pt x="9157551" y="1239322"/>
                  <a:pt x="9130563" y="1239322"/>
                </a:cubicBezTo>
                <a:cubicBezTo>
                  <a:pt x="9013485" y="1239322"/>
                  <a:pt x="8919426" y="1200626"/>
                  <a:pt x="8848385" y="1123236"/>
                </a:cubicBezTo>
                <a:cubicBezTo>
                  <a:pt x="8777345" y="1045845"/>
                  <a:pt x="8741824" y="945634"/>
                  <a:pt x="8741824" y="822603"/>
                </a:cubicBezTo>
                <a:cubicBezTo>
                  <a:pt x="8741824" y="699969"/>
                  <a:pt x="8776253" y="599162"/>
                  <a:pt x="8845111" y="520184"/>
                </a:cubicBezTo>
                <a:cubicBezTo>
                  <a:pt x="8913969" y="441206"/>
                  <a:pt x="9009516" y="401717"/>
                  <a:pt x="9131754" y="401717"/>
                </a:cubicBezTo>
                <a:close/>
                <a:moveTo>
                  <a:pt x="8658481" y="129659"/>
                </a:moveTo>
                <a:lnTo>
                  <a:pt x="8701938" y="245745"/>
                </a:lnTo>
                <a:lnTo>
                  <a:pt x="8417379" y="344567"/>
                </a:lnTo>
                <a:lnTo>
                  <a:pt x="8386423" y="263009"/>
                </a:lnTo>
                <a:close/>
                <a:moveTo>
                  <a:pt x="1714500" y="0"/>
                </a:moveTo>
                <a:lnTo>
                  <a:pt x="8412530" y="0"/>
                </a:lnTo>
                <a:lnTo>
                  <a:pt x="8155683" y="1027390"/>
                </a:lnTo>
                <a:lnTo>
                  <a:pt x="7979824" y="1027390"/>
                </a:lnTo>
                <a:lnTo>
                  <a:pt x="7979824" y="414219"/>
                </a:lnTo>
                <a:lnTo>
                  <a:pt x="7730388" y="414219"/>
                </a:lnTo>
                <a:lnTo>
                  <a:pt x="7730388" y="1226820"/>
                </a:lnTo>
                <a:lnTo>
                  <a:pt x="8105825" y="1226820"/>
                </a:lnTo>
                <a:lnTo>
                  <a:pt x="7577932" y="3338393"/>
                </a:lnTo>
                <a:lnTo>
                  <a:pt x="7463688" y="3338393"/>
                </a:lnTo>
                <a:lnTo>
                  <a:pt x="7463688" y="3795368"/>
                </a:lnTo>
                <a:lnTo>
                  <a:pt x="669803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pic>
        <p:nvPicPr>
          <p:cNvPr id="1026" name="buraco" descr="Você sabe como funcionaria uma máquina do tempo?">
            <a:extLst>
              <a:ext uri="{FF2B5EF4-FFF2-40B4-BE49-F238E27FC236}">
                <a16:creationId xmlns:a16="http://schemas.microsoft.com/office/drawing/2014/main" id="{C13D2F2D-E1B0-49CF-BFE9-CF702C149D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130" r="12721"/>
          <a:stretch/>
        </p:blipFill>
        <p:spPr bwMode="auto">
          <a:xfrm>
            <a:off x="1361789" y="610279"/>
            <a:ext cx="3708751" cy="459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olaroid">
            <a:extLst>
              <a:ext uri="{FF2B5EF4-FFF2-40B4-BE49-F238E27FC236}">
                <a16:creationId xmlns:a16="http://schemas.microsoft.com/office/drawing/2014/main" id="{5BC9893C-8F2A-4154-95DE-A7DE3538C1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0" t="5278" r="10630" b="6111"/>
          <a:stretch/>
        </p:blipFill>
        <p:spPr>
          <a:xfrm>
            <a:off x="996286" y="312433"/>
            <a:ext cx="4387637" cy="5935288"/>
          </a:xfrm>
          <a:prstGeom prst="rect">
            <a:avLst/>
          </a:prstGeom>
        </p:spPr>
      </p:pic>
      <p:pic>
        <p:nvPicPr>
          <p:cNvPr id="8" name="ampulheta">
            <a:extLst>
              <a:ext uri="{FF2B5EF4-FFF2-40B4-BE49-F238E27FC236}">
                <a16:creationId xmlns:a16="http://schemas.microsoft.com/office/drawing/2014/main" id="{8F698842-A5E6-495D-9752-33569F8C8E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76" b="15845"/>
          <a:stretch/>
        </p:blipFill>
        <p:spPr>
          <a:xfrm>
            <a:off x="893288" y="1654621"/>
            <a:ext cx="2699657" cy="346891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0739E666-2790-4330-8F80-F86B9281F05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13" t="39944"/>
          <a:stretch/>
        </p:blipFill>
        <p:spPr>
          <a:xfrm>
            <a:off x="1455448" y="730492"/>
            <a:ext cx="1095591" cy="109831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7E09852C-EC9B-4FA2-8C12-33D8A772541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73"/>
          <a:stretch/>
        </p:blipFill>
        <p:spPr>
          <a:xfrm>
            <a:off x="3354933" y="3197940"/>
            <a:ext cx="2151174" cy="1915114"/>
          </a:xfrm>
          <a:prstGeom prst="rect">
            <a:avLst/>
          </a:prstGeom>
          <a:ln>
            <a:noFill/>
          </a:ln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A4E2DE5E-773A-4939-8690-744F4111DF6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5"/>
          <a:stretch/>
        </p:blipFill>
        <p:spPr>
          <a:xfrm>
            <a:off x="3143458" y="730492"/>
            <a:ext cx="2151174" cy="1688572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BE21BBB6-97BE-48FF-AAE4-8D3C709611E1}"/>
              </a:ext>
            </a:extLst>
          </p:cNvPr>
          <p:cNvSpPr txBox="1"/>
          <p:nvPr/>
        </p:nvSpPr>
        <p:spPr>
          <a:xfrm>
            <a:off x="5852816" y="6160846"/>
            <a:ext cx="65278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PROF.ª KÁTIA RODRIGUES</a:t>
            </a:r>
          </a:p>
        </p:txBody>
      </p:sp>
    </p:spTree>
    <p:extLst>
      <p:ext uri="{BB962C8B-B14F-4D97-AF65-F5344CB8AC3E}">
        <p14:creationId xmlns:p14="http://schemas.microsoft.com/office/powerpoint/2010/main" val="89298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iângulo Retângulo 4">
            <a:extLst>
              <a:ext uri="{FF2B5EF4-FFF2-40B4-BE49-F238E27FC236}">
                <a16:creationId xmlns:a16="http://schemas.microsoft.com/office/drawing/2014/main" id="{349EFAEA-A436-4578-9068-78EF328C5F1F}"/>
              </a:ext>
            </a:extLst>
          </p:cNvPr>
          <p:cNvSpPr/>
          <p:nvPr/>
        </p:nvSpPr>
        <p:spPr>
          <a:xfrm rot="10800000">
            <a:off x="-85725" y="0"/>
            <a:ext cx="12363450" cy="6858000"/>
          </a:xfrm>
          <a:prstGeom prst="rtTriangle">
            <a:avLst/>
          </a:prstGeom>
          <a:solidFill>
            <a:schemeClr val="accent1">
              <a:alpha val="76000"/>
            </a:schemeClr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3FFA4E93-DF5F-4468-9EBE-B9A980C82113}"/>
              </a:ext>
            </a:extLst>
          </p:cNvPr>
          <p:cNvSpPr/>
          <p:nvPr/>
        </p:nvSpPr>
        <p:spPr>
          <a:xfrm>
            <a:off x="-85725" y="847724"/>
            <a:ext cx="5286375" cy="55721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EA6DCCB-FB2E-4F62-9935-B53DDC431905}"/>
              </a:ext>
            </a:extLst>
          </p:cNvPr>
          <p:cNvSpPr txBox="1"/>
          <p:nvPr/>
        </p:nvSpPr>
        <p:spPr>
          <a:xfrm>
            <a:off x="4464849" y="290780"/>
            <a:ext cx="78128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ranklin Gothic Heavy" panose="020B0903020102020204" pitchFamily="34" charset="0"/>
              </a:rPr>
              <a:t>DIRTY DANCING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411F97B-295B-41F6-9B3B-349C7429A37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72" y="718286"/>
            <a:ext cx="3879387" cy="5291990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188170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fundo abstrato de bokeh brilhante de ouro 13169017 PNG with  Transparent Background">
            <a:extLst>
              <a:ext uri="{FF2B5EF4-FFF2-40B4-BE49-F238E27FC236}">
                <a16:creationId xmlns:a16="http://schemas.microsoft.com/office/drawing/2014/main" id="{F52E85CA-6247-4F8C-8F87-F37C42EEF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16" y="576870"/>
            <a:ext cx="62778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C1B43A1-A7AC-408C-AD03-331769C358F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E32D91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3740"/>
            <a:ext cx="4214814" cy="5704260"/>
          </a:xfrm>
          <a:prstGeom prst="rect">
            <a:avLst/>
          </a:prstGeom>
        </p:spPr>
      </p:pic>
      <p:pic>
        <p:nvPicPr>
          <p:cNvPr id="1026" name="Picture 2" descr="Foco de Palco">
            <a:extLst>
              <a:ext uri="{FF2B5EF4-FFF2-40B4-BE49-F238E27FC236}">
                <a16:creationId xmlns:a16="http://schemas.microsoft.com/office/drawing/2014/main" id="{2BC7E288-A671-4D7C-9B85-55F09FC16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rgbClr val="E32D91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8854">
            <a:off x="-62544" y="-2837892"/>
            <a:ext cx="5247822" cy="10421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CE70C4A-10A1-476C-86CD-7D80D2DF1676}"/>
              </a:ext>
            </a:extLst>
          </p:cNvPr>
          <p:cNvSpPr txBox="1"/>
          <p:nvPr/>
        </p:nvSpPr>
        <p:spPr>
          <a:xfrm>
            <a:off x="3078604" y="-70702"/>
            <a:ext cx="78128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Franklin Gothic Heavy" panose="020B0903020102020204" pitchFamily="34" charset="0"/>
              </a:rPr>
              <a:t>GREASE: </a:t>
            </a:r>
            <a:r>
              <a:rPr lang="pt-BR" sz="4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Franklin Gothic Heavy" panose="020B0903020102020204" pitchFamily="34" charset="0"/>
              </a:rPr>
              <a:t>NOS TEMPOS DA BRILHANTINA</a:t>
            </a:r>
            <a:endParaRPr lang="pt-BR" sz="88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Franklin Gothic Heavy" panose="020B0903020102020204" pitchFamily="34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9412FDE-747C-489B-9FE4-426FE6A1ED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9202" y="1383331"/>
            <a:ext cx="6663506" cy="532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99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A9EAFEC0-3FA3-4401-A43D-CB70F8F5932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6745"/>
            <a:ext cx="4625602" cy="789852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DD76037-79BB-4A23-97F4-3A2E0E88E8BE}"/>
              </a:ext>
            </a:extLst>
          </p:cNvPr>
          <p:cNvSpPr txBox="1"/>
          <p:nvPr/>
        </p:nvSpPr>
        <p:spPr>
          <a:xfrm>
            <a:off x="4401160" y="639371"/>
            <a:ext cx="78128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Franklin Gothic Heavy" panose="020B0903020102020204" pitchFamily="34" charset="0"/>
              </a:rPr>
              <a:t>MATILDA: </a:t>
            </a:r>
            <a:r>
              <a:rPr lang="pt-BR" sz="4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Franklin Gothic Heavy" panose="020B0903020102020204" pitchFamily="34" charset="0"/>
              </a:rPr>
              <a:t>O MUSICAL</a:t>
            </a:r>
            <a:endParaRPr lang="pt-BR" sz="80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Franklin Gothic Heavy" panose="020B09030201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E8813A0-8DFA-4777-8243-1EC702A1701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850" y="2751232"/>
            <a:ext cx="4888731" cy="410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305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9CF6467-4B76-4DFC-864E-3C6A12238B0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1050"/>
            <a:ext cx="12192000" cy="93345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55A4DBED-1CC3-47DC-B26B-2435A6D7E39D}"/>
              </a:ext>
            </a:extLst>
          </p:cNvPr>
          <p:cNvSpPr txBox="1"/>
          <p:nvPr/>
        </p:nvSpPr>
        <p:spPr>
          <a:xfrm>
            <a:off x="157143" y="5125121"/>
            <a:ext cx="78128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Franklin Gothic Heavy" panose="020B0903020102020204" pitchFamily="34" charset="0"/>
              </a:rPr>
              <a:t>FROZEN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1B2363F-12DB-4F05-AD27-C7BB9A25F9D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0019" y="3311335"/>
            <a:ext cx="4221981" cy="354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14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m 24">
            <a:extLst>
              <a:ext uri="{FF2B5EF4-FFF2-40B4-BE49-F238E27FC236}">
                <a16:creationId xmlns:a16="http://schemas.microsoft.com/office/drawing/2014/main" id="{BEE22A51-E3E5-4A17-99C6-3FA3EDA4C32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94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7E73D7D3-95E2-4A2C-875E-EDE7246DC2F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5007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5E6B289F-A752-42D8-8E39-A5294B87750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8408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CADB53E0-5DF5-4C67-99F2-19430970F49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1809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A9975F6-D7FF-4B5A-84F5-D846AE71300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85210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77C94217-9AC7-4D3E-B569-DD2E9C520B3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795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446EC072-8E5F-4898-9656-14F8A9D9275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5AAD416E-6978-4ECA-84C7-89C85A78A90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399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FC0B9500-CEFD-41BA-A213-D70D11B7036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998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0CECDD2F-910E-4057-81BC-C7A78003669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597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595D132F-C23E-4579-9464-7C855A6EABB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196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6" name="Imagem 35">
            <a:extLst>
              <a:ext uri="{FF2B5EF4-FFF2-40B4-BE49-F238E27FC236}">
                <a16:creationId xmlns:a16="http://schemas.microsoft.com/office/drawing/2014/main" id="{D3367754-C718-424F-B37E-1E6F66CE3EA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2201" y="5464006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17627A04-3850-42AB-9CD4-DD0D89E1179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593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5AC5FFB-4CD5-4D71-A8A3-BFD317362F1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6808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441AD624-497D-4F22-86AB-7DF72448933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90209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DA15B747-8219-45E6-967D-AF787ACD37E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13610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4A3A69AE-7376-4CDA-9991-933737E6431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37011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5E4C283C-E568-43CE-8B95-5876F6CAB2C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94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FD34E07-71F9-493A-A0A5-7B7E358782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983" y="1457325"/>
            <a:ext cx="4426625" cy="514350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0815349-5705-4013-9532-482E42B2A02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999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944D446E-9F8B-44D5-9012-523173341F8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3598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BA0CF6C-54F7-4B12-9027-2079F9C7BBF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197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866073E-F74F-48C6-BCF3-FC5B3FEECE3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796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EF1A2D62-C15D-4140-8B56-D22BEE49C84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395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DC3E92E0-C00B-490A-B552-DC9CFB20BE0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400" y="141203"/>
            <a:ext cx="1371600" cy="1393994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7" name="CaixaDeTexto 36">
            <a:extLst>
              <a:ext uri="{FF2B5EF4-FFF2-40B4-BE49-F238E27FC236}">
                <a16:creationId xmlns:a16="http://schemas.microsoft.com/office/drawing/2014/main" id="{B0544397-BF16-4C0D-AF2C-190DA5505D59}"/>
              </a:ext>
            </a:extLst>
          </p:cNvPr>
          <p:cNvSpPr txBox="1"/>
          <p:nvPr/>
        </p:nvSpPr>
        <p:spPr>
          <a:xfrm>
            <a:off x="3444898" y="178735"/>
            <a:ext cx="8747102" cy="132343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pt-BR" sz="8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ranklin Gothic Heavy" panose="020B0903020102020204" pitchFamily="34" charset="0"/>
              </a:rPr>
              <a:t>BARBIE POP STAR</a:t>
            </a:r>
          </a:p>
        </p:txBody>
      </p:sp>
    </p:spTree>
    <p:extLst>
      <p:ext uri="{BB962C8B-B14F-4D97-AF65-F5344CB8AC3E}">
        <p14:creationId xmlns:p14="http://schemas.microsoft.com/office/powerpoint/2010/main" val="132344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-0.00221 -0.1430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62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33ACCF4-736F-4EDB-A144-0B49E096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01994"/>
            <a:ext cx="33032089" cy="6288261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733E7B9-F650-473C-A7FF-22E3E8B27DB2}"/>
              </a:ext>
            </a:extLst>
          </p:cNvPr>
          <p:cNvSpPr txBox="1"/>
          <p:nvPr/>
        </p:nvSpPr>
        <p:spPr>
          <a:xfrm>
            <a:off x="4877473" y="5725842"/>
            <a:ext cx="4171950" cy="830997"/>
          </a:xfrm>
          <a:prstGeom prst="rect">
            <a:avLst/>
          </a:prstGeom>
          <a:effectLst>
            <a:outerShdw blurRad="419100" dist="50800" dir="5400000" algn="ctr" rotWithShape="0">
              <a:schemeClr val="accent1"/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Franklin Gothic Heavy" panose="020B0903020102020204" pitchFamily="34" charset="0"/>
              </a:rPr>
              <a:t>CINDERELA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FF4C540-1B72-47E4-89DE-9E930D7CFC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852" y="1681830"/>
            <a:ext cx="3600148" cy="5162550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55644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5C67FDE-66B7-4002-BD21-9C6EAD1F8A1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55845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210505C-8A90-44C2-B055-C5CC3B2E7CD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744" y="4837470"/>
            <a:ext cx="2405256" cy="202052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96BD2B6-1763-4ACE-B4C2-ACFB25DAA57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10884" cy="195396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4FB3778-9CCB-40C8-85FA-BAFC1F289A26}"/>
              </a:ext>
            </a:extLst>
          </p:cNvPr>
          <p:cNvSpPr txBox="1"/>
          <p:nvPr/>
        </p:nvSpPr>
        <p:spPr>
          <a:xfrm>
            <a:off x="2277922" y="5775751"/>
            <a:ext cx="5967444" cy="830997"/>
          </a:xfrm>
          <a:prstGeom prst="rect">
            <a:avLst/>
          </a:prstGeom>
          <a:effectLst>
            <a:outerShdw blurRad="419100" dist="50800" dir="5400000" algn="ctr" rotWithShape="0">
              <a:schemeClr val="accent1"/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Franklin Gothic Heavy" panose="020B0903020102020204" pitchFamily="34" charset="0"/>
              </a:rPr>
              <a:t>A BELA E A FERA</a:t>
            </a:r>
          </a:p>
        </p:txBody>
      </p:sp>
    </p:spTree>
    <p:extLst>
      <p:ext uri="{BB962C8B-B14F-4D97-AF65-F5344CB8AC3E}">
        <p14:creationId xmlns:p14="http://schemas.microsoft.com/office/powerpoint/2010/main" val="423034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Vermelho Violeta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47</Words>
  <Application>Microsoft Office PowerPoint</Application>
  <PresentationFormat>Widescreen</PresentationFormat>
  <Paragraphs>14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Yu Gothic UI Light</vt:lpstr>
      <vt:lpstr>Arial</vt:lpstr>
      <vt:lpstr>Calibri</vt:lpstr>
      <vt:lpstr>Calibri Light</vt:lpstr>
      <vt:lpstr>Franklin Gothic Heavy</vt:lpstr>
      <vt:lpstr>Futura LtCn BT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Stefan Matos</dc:creator>
  <cp:lastModifiedBy>Stefan Matos</cp:lastModifiedBy>
  <cp:revision>29</cp:revision>
  <dcterms:created xsi:type="dcterms:W3CDTF">2023-01-30T21:17:41Z</dcterms:created>
  <dcterms:modified xsi:type="dcterms:W3CDTF">2023-02-14T10:46:17Z</dcterms:modified>
</cp:coreProperties>
</file>

<file path=docProps/thumbnail.jpeg>
</file>